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2"/>
  </p:notesMasterIdLst>
  <p:sldIdLst>
    <p:sldId id="256" r:id="rId2"/>
    <p:sldId id="312" r:id="rId3"/>
    <p:sldId id="311" r:id="rId4"/>
    <p:sldId id="322" r:id="rId5"/>
    <p:sldId id="353" r:id="rId6"/>
    <p:sldId id="352" r:id="rId7"/>
    <p:sldId id="314" r:id="rId8"/>
    <p:sldId id="259" r:id="rId9"/>
    <p:sldId id="257" r:id="rId10"/>
    <p:sldId id="321" r:id="rId11"/>
    <p:sldId id="349" r:id="rId12"/>
    <p:sldId id="324" r:id="rId13"/>
    <p:sldId id="330" r:id="rId14"/>
    <p:sldId id="327" r:id="rId15"/>
    <p:sldId id="328" r:id="rId16"/>
    <p:sldId id="334" r:id="rId17"/>
    <p:sldId id="332" r:id="rId18"/>
    <p:sldId id="335" r:id="rId19"/>
    <p:sldId id="350" r:id="rId20"/>
    <p:sldId id="403" r:id="rId21"/>
    <p:sldId id="401" r:id="rId22"/>
    <p:sldId id="286" r:id="rId23"/>
    <p:sldId id="337" r:id="rId24"/>
    <p:sldId id="338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400" r:id="rId34"/>
    <p:sldId id="351" r:id="rId35"/>
    <p:sldId id="354" r:id="rId36"/>
    <p:sldId id="366" r:id="rId37"/>
    <p:sldId id="368" r:id="rId38"/>
    <p:sldId id="355" r:id="rId39"/>
    <p:sldId id="359" r:id="rId40"/>
    <p:sldId id="361" r:id="rId41"/>
    <p:sldId id="356" r:id="rId42"/>
    <p:sldId id="363" r:id="rId43"/>
    <p:sldId id="364" r:id="rId44"/>
    <p:sldId id="272" r:id="rId45"/>
    <p:sldId id="370" r:id="rId46"/>
    <p:sldId id="376" r:id="rId47"/>
    <p:sldId id="395" r:id="rId48"/>
    <p:sldId id="407" r:id="rId49"/>
    <p:sldId id="408" r:id="rId50"/>
    <p:sldId id="409" r:id="rId51"/>
    <p:sldId id="397" r:id="rId52"/>
    <p:sldId id="378" r:id="rId53"/>
    <p:sldId id="394" r:id="rId54"/>
    <p:sldId id="371" r:id="rId55"/>
    <p:sldId id="379" r:id="rId56"/>
    <p:sldId id="380" r:id="rId57"/>
    <p:sldId id="375" r:id="rId58"/>
    <p:sldId id="406" r:id="rId59"/>
    <p:sldId id="405" r:id="rId60"/>
    <p:sldId id="381" r:id="rId61"/>
    <p:sldId id="398" r:id="rId62"/>
    <p:sldId id="383" r:id="rId63"/>
    <p:sldId id="399" r:id="rId64"/>
    <p:sldId id="385" r:id="rId65"/>
    <p:sldId id="387" r:id="rId66"/>
    <p:sldId id="391" r:id="rId67"/>
    <p:sldId id="392" r:id="rId68"/>
    <p:sldId id="372" r:id="rId69"/>
    <p:sldId id="384" r:id="rId70"/>
    <p:sldId id="369" r:id="rId71"/>
  </p:sldIdLst>
  <p:sldSz cx="9144000" cy="5143500" type="screen16x9"/>
  <p:notesSz cx="6858000" cy="9144000"/>
  <p:embeddedFontLst>
    <p:embeddedFont>
      <p:font typeface="Anaheim" panose="020B0604020202020204" charset="0"/>
      <p:regular r:id="rId73"/>
    </p:embeddedFont>
    <p:embeddedFont>
      <p:font typeface="Nunito Light" pitchFamily="2" charset="0"/>
      <p:regular r:id="rId74"/>
      <p:italic r:id="rId75"/>
    </p:embeddedFont>
    <p:embeddedFont>
      <p:font typeface="Open Sans" panose="020B0606030504020204" pitchFamily="34" charset="0"/>
      <p:regular r:id="rId76"/>
      <p:bold r:id="rId77"/>
      <p:italic r:id="rId78"/>
      <p:boldItalic r:id="rId79"/>
    </p:embeddedFont>
    <p:embeddedFont>
      <p:font typeface="Playfair Display" panose="000005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F0F1F5"/>
    <a:srgbClr val="6B154F"/>
    <a:srgbClr val="1A1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D85E4-5F5D-411D-A0E4-04D0B3E0347D}" v="2241" dt="2024-06-27T13:35:53.002"/>
  </p1510:revLst>
</p1510:revInfo>
</file>

<file path=ppt/tableStyles.xml><?xml version="1.0" encoding="utf-8"?>
<a:tblStyleLst xmlns:a="http://schemas.openxmlformats.org/drawingml/2006/main" def="{23BAAD73-C4BF-400D-A879-22485D96CCAA}">
  <a:tblStyle styleId="{23BAAD73-C4BF-400D-A879-22485D96C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C66E47-CF43-4AE1-9538-B2B2901A3A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lomé Mora Paula" userId="c52dd6ee-09e5-4e41-b380-fc5a72a660a1" providerId="ADAL" clId="{898D85E4-5F5D-411D-A0E4-04D0B3E0347D}"/>
    <pc:docChg chg="undo redo custSel addSld delSld modSld sldOrd delMainMaster">
      <pc:chgData name="Bartolomé Mora Paula" userId="c52dd6ee-09e5-4e41-b380-fc5a72a660a1" providerId="ADAL" clId="{898D85E4-5F5D-411D-A0E4-04D0B3E0347D}" dt="2024-06-27T13:37:01.454" v="12336" actId="1076"/>
      <pc:docMkLst>
        <pc:docMk/>
      </pc:docMkLst>
      <pc:sldChg chg="del">
        <pc:chgData name="Bartolomé Mora Paula" userId="c52dd6ee-09e5-4e41-b380-fc5a72a660a1" providerId="ADAL" clId="{898D85E4-5F5D-411D-A0E4-04D0B3E0347D}" dt="2024-02-23T09:37:27.134" v="5996" actId="47"/>
        <pc:sldMkLst>
          <pc:docMk/>
          <pc:sldMk cId="0" sldId="258"/>
        </pc:sldMkLst>
      </pc:sldChg>
      <pc:sldChg chg="addSp delSp modSp mod">
        <pc:chgData name="Bartolomé Mora Paula" userId="c52dd6ee-09e5-4e41-b380-fc5a72a660a1" providerId="ADAL" clId="{898D85E4-5F5D-411D-A0E4-04D0B3E0347D}" dt="2024-06-24T18:32:52.824" v="11536" actId="14100"/>
        <pc:sldMkLst>
          <pc:docMk/>
          <pc:sldMk cId="0" sldId="259"/>
        </pc:sldMkLst>
        <pc:spChg chg="add mod">
          <ac:chgData name="Bartolomé Mora Paula" userId="c52dd6ee-09e5-4e41-b380-fc5a72a660a1" providerId="ADAL" clId="{898D85E4-5F5D-411D-A0E4-04D0B3E0347D}" dt="2024-02-22T21:37:31.749" v="4001"/>
          <ac:spMkLst>
            <pc:docMk/>
            <pc:sldMk cId="0" sldId="259"/>
            <ac:spMk id="2" creationId="{7EF200A3-2B9F-4D83-9DBF-6E12B0FAC240}"/>
          </ac:spMkLst>
        </pc:spChg>
        <pc:spChg chg="add del mod">
          <ac:chgData name="Bartolomé Mora Paula" userId="c52dd6ee-09e5-4e41-b380-fc5a72a660a1" providerId="ADAL" clId="{898D85E4-5F5D-411D-A0E4-04D0B3E0347D}" dt="2024-02-22T21:37:56.989" v="4004" actId="478"/>
          <ac:spMkLst>
            <pc:docMk/>
            <pc:sldMk cId="0" sldId="259"/>
            <ac:spMk id="3" creationId="{A4F2E389-461A-B369-644A-8C658762167B}"/>
          </ac:spMkLst>
        </pc:spChg>
        <pc:spChg chg="add del mod">
          <ac:chgData name="Bartolomé Mora Paula" userId="c52dd6ee-09e5-4e41-b380-fc5a72a660a1" providerId="ADAL" clId="{898D85E4-5F5D-411D-A0E4-04D0B3E0347D}" dt="2024-02-22T21:38:04.415" v="4006" actId="478"/>
          <ac:spMkLst>
            <pc:docMk/>
            <pc:sldMk cId="0" sldId="259"/>
            <ac:spMk id="7" creationId="{806C0413-B352-62E7-C032-FE0739A3F9B8}"/>
          </ac:spMkLst>
        </pc:spChg>
        <pc:spChg chg="mod ord">
          <ac:chgData name="Bartolomé Mora Paula" userId="c52dd6ee-09e5-4e41-b380-fc5a72a660a1" providerId="ADAL" clId="{898D85E4-5F5D-411D-A0E4-04D0B3E0347D}" dt="2024-06-24T18:32:52.824" v="11536" actId="14100"/>
          <ac:spMkLst>
            <pc:docMk/>
            <pc:sldMk cId="0" sldId="259"/>
            <ac:spMk id="28" creationId="{A8329308-D154-0A05-C3AD-5AEBA00B825C}"/>
          </ac:spMkLst>
        </pc:spChg>
        <pc:picChg chg="add del mod">
          <ac:chgData name="Bartolomé Mora Paula" userId="c52dd6ee-09e5-4e41-b380-fc5a72a660a1" providerId="ADAL" clId="{898D85E4-5F5D-411D-A0E4-04D0B3E0347D}" dt="2024-06-24T18:31:27.979" v="11513" actId="478"/>
          <ac:picMkLst>
            <pc:docMk/>
            <pc:sldMk cId="0" sldId="259"/>
            <ac:picMk id="3" creationId="{22C87B64-B9CA-3D8B-4070-F52B1137785E}"/>
          </ac:picMkLst>
        </pc:picChg>
        <pc:picChg chg="add del mod">
          <ac:chgData name="Bartolomé Mora Paula" userId="c52dd6ee-09e5-4e41-b380-fc5a72a660a1" providerId="ADAL" clId="{898D85E4-5F5D-411D-A0E4-04D0B3E0347D}" dt="2024-02-22T21:38:13.821" v="4008" actId="478"/>
          <ac:picMkLst>
            <pc:docMk/>
            <pc:sldMk cId="0" sldId="259"/>
            <ac:picMk id="4" creationId="{724288AA-5CB7-5F59-0A1D-AABA5ED99199}"/>
          </ac:picMkLst>
        </pc:picChg>
        <pc:picChg chg="del">
          <ac:chgData name="Bartolomé Mora Paula" userId="c52dd6ee-09e5-4e41-b380-fc5a72a660a1" providerId="ADAL" clId="{898D85E4-5F5D-411D-A0E4-04D0B3E0347D}" dt="2024-06-24T18:32:06.392" v="11523" actId="478"/>
          <ac:picMkLst>
            <pc:docMk/>
            <pc:sldMk cId="0" sldId="259"/>
            <ac:picMk id="5" creationId="{11ED6EEB-9D0D-7D65-4463-0BA07389D457}"/>
          </ac:picMkLst>
        </pc:picChg>
        <pc:picChg chg="add del mod">
          <ac:chgData name="Bartolomé Mora Paula" userId="c52dd6ee-09e5-4e41-b380-fc5a72a660a1" providerId="ADAL" clId="{898D85E4-5F5D-411D-A0E4-04D0B3E0347D}" dt="2024-06-24T18:31:42.832" v="11515" actId="478"/>
          <ac:picMkLst>
            <pc:docMk/>
            <pc:sldMk cId="0" sldId="259"/>
            <ac:picMk id="6" creationId="{F7355495-5969-7209-1E90-3C9701E6A541}"/>
          </ac:picMkLst>
        </pc:picChg>
        <pc:picChg chg="add mod">
          <ac:chgData name="Bartolomé Mora Paula" userId="c52dd6ee-09e5-4e41-b380-fc5a72a660a1" providerId="ADAL" clId="{898D85E4-5F5D-411D-A0E4-04D0B3E0347D}" dt="2024-06-24T18:32:43.240" v="11534" actId="1076"/>
          <ac:picMkLst>
            <pc:docMk/>
            <pc:sldMk cId="0" sldId="259"/>
            <ac:picMk id="8" creationId="{4D6D622B-098C-361C-F4BB-0A33ED00746C}"/>
          </ac:picMkLst>
        </pc:picChg>
      </pc:sldChg>
      <pc:sldChg chg="del">
        <pc:chgData name="Bartolomé Mora Paula" userId="c52dd6ee-09e5-4e41-b380-fc5a72a660a1" providerId="ADAL" clId="{898D85E4-5F5D-411D-A0E4-04D0B3E0347D}" dt="2024-02-23T09:37:31.165" v="5998" actId="47"/>
        <pc:sldMkLst>
          <pc:docMk/>
          <pc:sldMk cId="0" sldId="260"/>
        </pc:sldMkLst>
      </pc:sldChg>
      <pc:sldChg chg="del">
        <pc:chgData name="Bartolomé Mora Paula" userId="c52dd6ee-09e5-4e41-b380-fc5a72a660a1" providerId="ADAL" clId="{898D85E4-5F5D-411D-A0E4-04D0B3E0347D}" dt="2024-02-23T09:37:31.885" v="5999" actId="47"/>
        <pc:sldMkLst>
          <pc:docMk/>
          <pc:sldMk cId="0" sldId="261"/>
        </pc:sldMkLst>
      </pc:sldChg>
      <pc:sldChg chg="del">
        <pc:chgData name="Bartolomé Mora Paula" userId="c52dd6ee-09e5-4e41-b380-fc5a72a660a1" providerId="ADAL" clId="{898D85E4-5F5D-411D-A0E4-04D0B3E0347D}" dt="2024-02-23T09:37:32.577" v="6000" actId="47"/>
        <pc:sldMkLst>
          <pc:docMk/>
          <pc:sldMk cId="0" sldId="262"/>
        </pc:sldMkLst>
      </pc:sldChg>
      <pc:sldChg chg="del">
        <pc:chgData name="Bartolomé Mora Paula" userId="c52dd6ee-09e5-4e41-b380-fc5a72a660a1" providerId="ADAL" clId="{898D85E4-5F5D-411D-A0E4-04D0B3E0347D}" dt="2024-02-23T09:37:33.157" v="6001" actId="47"/>
        <pc:sldMkLst>
          <pc:docMk/>
          <pc:sldMk cId="0" sldId="263"/>
        </pc:sldMkLst>
      </pc:sldChg>
      <pc:sldChg chg="del">
        <pc:chgData name="Bartolomé Mora Paula" userId="c52dd6ee-09e5-4e41-b380-fc5a72a660a1" providerId="ADAL" clId="{898D85E4-5F5D-411D-A0E4-04D0B3E0347D}" dt="2024-02-23T09:37:33.654" v="6002" actId="47"/>
        <pc:sldMkLst>
          <pc:docMk/>
          <pc:sldMk cId="0" sldId="264"/>
        </pc:sldMkLst>
      </pc:sldChg>
      <pc:sldChg chg="del">
        <pc:chgData name="Bartolomé Mora Paula" userId="c52dd6ee-09e5-4e41-b380-fc5a72a660a1" providerId="ADAL" clId="{898D85E4-5F5D-411D-A0E4-04D0B3E0347D}" dt="2024-02-23T09:37:34.230" v="6003" actId="47"/>
        <pc:sldMkLst>
          <pc:docMk/>
          <pc:sldMk cId="0" sldId="265"/>
        </pc:sldMkLst>
      </pc:sldChg>
      <pc:sldChg chg="del">
        <pc:chgData name="Bartolomé Mora Paula" userId="c52dd6ee-09e5-4e41-b380-fc5a72a660a1" providerId="ADAL" clId="{898D85E4-5F5D-411D-A0E4-04D0B3E0347D}" dt="2024-02-23T09:37:34.655" v="6004" actId="47"/>
        <pc:sldMkLst>
          <pc:docMk/>
          <pc:sldMk cId="0" sldId="266"/>
        </pc:sldMkLst>
      </pc:sldChg>
      <pc:sldChg chg="del">
        <pc:chgData name="Bartolomé Mora Paula" userId="c52dd6ee-09e5-4e41-b380-fc5a72a660a1" providerId="ADAL" clId="{898D85E4-5F5D-411D-A0E4-04D0B3E0347D}" dt="2024-02-23T09:37:35.047" v="6005" actId="47"/>
        <pc:sldMkLst>
          <pc:docMk/>
          <pc:sldMk cId="0" sldId="267"/>
        </pc:sldMkLst>
      </pc:sldChg>
      <pc:sldChg chg="del">
        <pc:chgData name="Bartolomé Mora Paula" userId="c52dd6ee-09e5-4e41-b380-fc5a72a660a1" providerId="ADAL" clId="{898D85E4-5F5D-411D-A0E4-04D0B3E0347D}" dt="2024-02-23T09:37:35.601" v="6006" actId="47"/>
        <pc:sldMkLst>
          <pc:docMk/>
          <pc:sldMk cId="0" sldId="268"/>
        </pc:sldMkLst>
      </pc:sldChg>
      <pc:sldChg chg="del">
        <pc:chgData name="Bartolomé Mora Paula" userId="c52dd6ee-09e5-4e41-b380-fc5a72a660a1" providerId="ADAL" clId="{898D85E4-5F5D-411D-A0E4-04D0B3E0347D}" dt="2024-02-23T09:37:36.073" v="6007" actId="47"/>
        <pc:sldMkLst>
          <pc:docMk/>
          <pc:sldMk cId="0" sldId="269"/>
        </pc:sldMkLst>
      </pc:sldChg>
      <pc:sldChg chg="del">
        <pc:chgData name="Bartolomé Mora Paula" userId="c52dd6ee-09e5-4e41-b380-fc5a72a660a1" providerId="ADAL" clId="{898D85E4-5F5D-411D-A0E4-04D0B3E0347D}" dt="2024-02-23T09:37:36.649" v="6008" actId="47"/>
        <pc:sldMkLst>
          <pc:docMk/>
          <pc:sldMk cId="0" sldId="270"/>
        </pc:sldMkLst>
      </pc:sldChg>
      <pc:sldChg chg="del">
        <pc:chgData name="Bartolomé Mora Paula" userId="c52dd6ee-09e5-4e41-b380-fc5a72a660a1" providerId="ADAL" clId="{898D85E4-5F5D-411D-A0E4-04D0B3E0347D}" dt="2024-02-23T09:37:37.138" v="6009" actId="47"/>
        <pc:sldMkLst>
          <pc:docMk/>
          <pc:sldMk cId="0" sldId="271"/>
        </pc:sldMkLst>
      </pc:sldChg>
      <pc:sldChg chg="modSp mod ord modNotes">
        <pc:chgData name="Bartolomé Mora Paula" userId="c52dd6ee-09e5-4e41-b380-fc5a72a660a1" providerId="ADAL" clId="{898D85E4-5F5D-411D-A0E4-04D0B3E0347D}" dt="2024-02-23T09:01:33.762" v="5532" actId="6549"/>
        <pc:sldMkLst>
          <pc:docMk/>
          <pc:sldMk cId="0" sldId="272"/>
        </pc:sldMkLst>
        <pc:spChg chg="mod">
          <ac:chgData name="Bartolomé Mora Paula" userId="c52dd6ee-09e5-4e41-b380-fc5a72a660a1" providerId="ADAL" clId="{898D85E4-5F5D-411D-A0E4-04D0B3E0347D}" dt="2024-02-23T09:01:08.550" v="5471" actId="20577"/>
          <ac:spMkLst>
            <pc:docMk/>
            <pc:sldMk cId="0" sldId="272"/>
            <ac:spMk id="710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01:33.762" v="5532" actId="6549"/>
          <ac:spMkLst>
            <pc:docMk/>
            <pc:sldMk cId="0" sldId="272"/>
            <ac:spMk id="711" creationId="{00000000-0000-0000-0000-000000000000}"/>
          </ac:spMkLst>
        </pc:spChg>
      </pc:sldChg>
      <pc:sldChg chg="del">
        <pc:chgData name="Bartolomé Mora Paula" userId="c52dd6ee-09e5-4e41-b380-fc5a72a660a1" providerId="ADAL" clId="{898D85E4-5F5D-411D-A0E4-04D0B3E0347D}" dt="2024-02-23T09:37:38.318" v="6011" actId="47"/>
        <pc:sldMkLst>
          <pc:docMk/>
          <pc:sldMk cId="0" sldId="273"/>
        </pc:sldMkLst>
      </pc:sldChg>
      <pc:sldChg chg="del">
        <pc:chgData name="Bartolomé Mora Paula" userId="c52dd6ee-09e5-4e41-b380-fc5a72a660a1" providerId="ADAL" clId="{898D85E4-5F5D-411D-A0E4-04D0B3E0347D}" dt="2024-02-23T09:37:38.954" v="6012" actId="47"/>
        <pc:sldMkLst>
          <pc:docMk/>
          <pc:sldMk cId="0" sldId="274"/>
        </pc:sldMkLst>
      </pc:sldChg>
      <pc:sldChg chg="del">
        <pc:chgData name="Bartolomé Mora Paula" userId="c52dd6ee-09e5-4e41-b380-fc5a72a660a1" providerId="ADAL" clId="{898D85E4-5F5D-411D-A0E4-04D0B3E0347D}" dt="2024-02-23T09:37:39.508" v="6013" actId="47"/>
        <pc:sldMkLst>
          <pc:docMk/>
          <pc:sldMk cId="0" sldId="275"/>
        </pc:sldMkLst>
      </pc:sldChg>
      <pc:sldChg chg="del">
        <pc:chgData name="Bartolomé Mora Paula" userId="c52dd6ee-09e5-4e41-b380-fc5a72a660a1" providerId="ADAL" clId="{898D85E4-5F5D-411D-A0E4-04D0B3E0347D}" dt="2024-02-23T09:37:40.441" v="6014" actId="47"/>
        <pc:sldMkLst>
          <pc:docMk/>
          <pc:sldMk cId="0" sldId="276"/>
        </pc:sldMkLst>
      </pc:sldChg>
      <pc:sldChg chg="del">
        <pc:chgData name="Bartolomé Mora Paula" userId="c52dd6ee-09e5-4e41-b380-fc5a72a660a1" providerId="ADAL" clId="{898D85E4-5F5D-411D-A0E4-04D0B3E0347D}" dt="2024-02-23T09:37:41.242" v="6015" actId="47"/>
        <pc:sldMkLst>
          <pc:docMk/>
          <pc:sldMk cId="0" sldId="277"/>
        </pc:sldMkLst>
      </pc:sldChg>
      <pc:sldChg chg="del">
        <pc:chgData name="Bartolomé Mora Paula" userId="c52dd6ee-09e5-4e41-b380-fc5a72a660a1" providerId="ADAL" clId="{898D85E4-5F5D-411D-A0E4-04D0B3E0347D}" dt="2024-02-23T09:37:41.932" v="6016" actId="47"/>
        <pc:sldMkLst>
          <pc:docMk/>
          <pc:sldMk cId="0" sldId="278"/>
        </pc:sldMkLst>
      </pc:sldChg>
      <pc:sldChg chg="del">
        <pc:chgData name="Bartolomé Mora Paula" userId="c52dd6ee-09e5-4e41-b380-fc5a72a660a1" providerId="ADAL" clId="{898D85E4-5F5D-411D-A0E4-04D0B3E0347D}" dt="2024-02-23T09:37:42.559" v="6017" actId="47"/>
        <pc:sldMkLst>
          <pc:docMk/>
          <pc:sldMk cId="0" sldId="280"/>
        </pc:sldMkLst>
      </pc:sldChg>
      <pc:sldChg chg="del">
        <pc:chgData name="Bartolomé Mora Paula" userId="c52dd6ee-09e5-4e41-b380-fc5a72a660a1" providerId="ADAL" clId="{898D85E4-5F5D-411D-A0E4-04D0B3E0347D}" dt="2024-02-23T09:37:43.365" v="6018" actId="47"/>
        <pc:sldMkLst>
          <pc:docMk/>
          <pc:sldMk cId="0" sldId="281"/>
        </pc:sldMkLst>
      </pc:sldChg>
      <pc:sldChg chg="del">
        <pc:chgData name="Bartolomé Mora Paula" userId="c52dd6ee-09e5-4e41-b380-fc5a72a660a1" providerId="ADAL" clId="{898D85E4-5F5D-411D-A0E4-04D0B3E0347D}" dt="2024-02-23T09:37:44.237" v="6019" actId="47"/>
        <pc:sldMkLst>
          <pc:docMk/>
          <pc:sldMk cId="0" sldId="282"/>
        </pc:sldMkLst>
      </pc:sldChg>
      <pc:sldChg chg="del">
        <pc:chgData name="Bartolomé Mora Paula" userId="c52dd6ee-09e5-4e41-b380-fc5a72a660a1" providerId="ADAL" clId="{898D85E4-5F5D-411D-A0E4-04D0B3E0347D}" dt="2024-02-23T09:37:44.850" v="6020" actId="47"/>
        <pc:sldMkLst>
          <pc:docMk/>
          <pc:sldMk cId="0" sldId="283"/>
        </pc:sldMkLst>
      </pc:sldChg>
      <pc:sldChg chg="del">
        <pc:chgData name="Bartolomé Mora Paula" userId="c52dd6ee-09e5-4e41-b380-fc5a72a660a1" providerId="ADAL" clId="{898D85E4-5F5D-411D-A0E4-04D0B3E0347D}" dt="2024-02-23T09:37:45.983" v="6021" actId="47"/>
        <pc:sldMkLst>
          <pc:docMk/>
          <pc:sldMk cId="0" sldId="284"/>
        </pc:sldMkLst>
      </pc:sldChg>
      <pc:sldChg chg="del">
        <pc:chgData name="Bartolomé Mora Paula" userId="c52dd6ee-09e5-4e41-b380-fc5a72a660a1" providerId="ADAL" clId="{898D85E4-5F5D-411D-A0E4-04D0B3E0347D}" dt="2024-02-23T09:37:48.820" v="6022" actId="47"/>
        <pc:sldMkLst>
          <pc:docMk/>
          <pc:sldMk cId="0" sldId="285"/>
        </pc:sldMkLst>
      </pc:sldChg>
      <pc:sldChg chg="addSp delSp modSp mod modAnim">
        <pc:chgData name="Bartolomé Mora Paula" userId="c52dd6ee-09e5-4e41-b380-fc5a72a660a1" providerId="ADAL" clId="{898D85E4-5F5D-411D-A0E4-04D0B3E0347D}" dt="2024-06-26T09:38:55.496" v="11747" actId="20577"/>
        <pc:sldMkLst>
          <pc:docMk/>
          <pc:sldMk cId="0" sldId="286"/>
        </pc:sldMkLst>
        <pc:spChg chg="add mod">
          <ac:chgData name="Bartolomé Mora Paula" userId="c52dd6ee-09e5-4e41-b380-fc5a72a660a1" providerId="ADAL" clId="{898D85E4-5F5D-411D-A0E4-04D0B3E0347D}" dt="2024-02-22T19:13:09.751" v="773" actId="1076"/>
          <ac:spMkLst>
            <pc:docMk/>
            <pc:sldMk cId="0" sldId="286"/>
            <ac:spMk id="2" creationId="{938ADFD8-1B52-6727-9DC3-D168AAC2DA2C}"/>
          </ac:spMkLst>
        </pc:spChg>
        <pc:spChg chg="del">
          <ac:chgData name="Bartolomé Mora Paula" userId="c52dd6ee-09e5-4e41-b380-fc5a72a660a1" providerId="ADAL" clId="{898D85E4-5F5D-411D-A0E4-04D0B3E0347D}" dt="2024-02-22T13:29:07.049" v="35" actId="478"/>
          <ac:spMkLst>
            <pc:docMk/>
            <pc:sldMk cId="0" sldId="286"/>
            <ac:spMk id="15" creationId="{B9F741F2-059B-078A-3CA6-F74E09AAEEAC}"/>
          </ac:spMkLst>
        </pc:spChg>
        <pc:spChg chg="mod">
          <ac:chgData name="Bartolomé Mora Paula" userId="c52dd6ee-09e5-4e41-b380-fc5a72a660a1" providerId="ADAL" clId="{898D85E4-5F5D-411D-A0E4-04D0B3E0347D}" dt="2024-02-22T18:46:29.593" v="50" actId="6549"/>
          <ac:spMkLst>
            <pc:docMk/>
            <pc:sldMk cId="0" sldId="286"/>
            <ac:spMk id="16" creationId="{68DE815F-0F85-8658-64CE-789B6B389AD0}"/>
          </ac:spMkLst>
        </pc:spChg>
        <pc:spChg chg="mod">
          <ac:chgData name="Bartolomé Mora Paula" userId="c52dd6ee-09e5-4e41-b380-fc5a72a660a1" providerId="ADAL" clId="{898D85E4-5F5D-411D-A0E4-04D0B3E0347D}" dt="2024-06-26T09:38:55.496" v="11747" actId="20577"/>
          <ac:spMkLst>
            <pc:docMk/>
            <pc:sldMk cId="0" sldId="286"/>
            <ac:spMk id="911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2T13:29:08.170" v="36" actId="478"/>
          <ac:spMkLst>
            <pc:docMk/>
            <pc:sldMk cId="0" sldId="286"/>
            <ac:spMk id="915" creationId="{00000000-0000-0000-0000-000000000000}"/>
          </ac:spMkLst>
        </pc:sp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4" creationId="{00000000-0000-0000-0000-000000000000}"/>
          </ac:cxnSpMkLst>
        </pc:cxnChg>
        <pc:cxnChg chg="mod">
          <ac:chgData name="Bartolomé Mora Paula" userId="c52dd6ee-09e5-4e41-b380-fc5a72a660a1" providerId="ADAL" clId="{898D85E4-5F5D-411D-A0E4-04D0B3E0347D}" dt="2024-02-22T13:29:08.170" v="36" actId="478"/>
          <ac:cxnSpMkLst>
            <pc:docMk/>
            <pc:sldMk cId="0" sldId="286"/>
            <ac:cxnSpMk id="925" creationId="{00000000-0000-0000-0000-000000000000}"/>
          </ac:cxnSpMkLst>
        </pc:cxnChg>
      </pc:sldChg>
      <pc:sldChg chg="del">
        <pc:chgData name="Bartolomé Mora Paula" userId="c52dd6ee-09e5-4e41-b380-fc5a72a660a1" providerId="ADAL" clId="{898D85E4-5F5D-411D-A0E4-04D0B3E0347D}" dt="2024-02-23T09:37:50.697" v="6024" actId="47"/>
        <pc:sldMkLst>
          <pc:docMk/>
          <pc:sldMk cId="0" sldId="287"/>
        </pc:sldMkLst>
      </pc:sldChg>
      <pc:sldChg chg="del">
        <pc:chgData name="Bartolomé Mora Paula" userId="c52dd6ee-09e5-4e41-b380-fc5a72a660a1" providerId="ADAL" clId="{898D85E4-5F5D-411D-A0E4-04D0B3E0347D}" dt="2024-02-23T09:37:51.676" v="6025" actId="47"/>
        <pc:sldMkLst>
          <pc:docMk/>
          <pc:sldMk cId="0" sldId="288"/>
        </pc:sldMkLst>
      </pc:sldChg>
      <pc:sldChg chg="del">
        <pc:chgData name="Bartolomé Mora Paula" userId="c52dd6ee-09e5-4e41-b380-fc5a72a660a1" providerId="ADAL" clId="{898D85E4-5F5D-411D-A0E4-04D0B3E0347D}" dt="2024-02-23T09:37:52.617" v="6026" actId="47"/>
        <pc:sldMkLst>
          <pc:docMk/>
          <pc:sldMk cId="0" sldId="289"/>
        </pc:sldMkLst>
      </pc:sldChg>
      <pc:sldChg chg="addSp delSp modSp del mod">
        <pc:chgData name="Bartolomé Mora Paula" userId="c52dd6ee-09e5-4e41-b380-fc5a72a660a1" providerId="ADAL" clId="{898D85E4-5F5D-411D-A0E4-04D0B3E0347D}" dt="2024-02-23T09:53:09.848" v="6088" actId="47"/>
        <pc:sldMkLst>
          <pc:docMk/>
          <pc:sldMk cId="0" sldId="290"/>
        </pc:sldMkLst>
        <pc:spChg chg="add mod">
          <ac:chgData name="Bartolomé Mora Paula" userId="c52dd6ee-09e5-4e41-b380-fc5a72a660a1" providerId="ADAL" clId="{898D85E4-5F5D-411D-A0E4-04D0B3E0347D}" dt="2024-02-23T09:45:21.166" v="6064" actId="2085"/>
          <ac:spMkLst>
            <pc:docMk/>
            <pc:sldMk cId="0" sldId="290"/>
            <ac:spMk id="3" creationId="{FC56CCC6-4269-F50F-D18C-921812391B49}"/>
          </ac:spMkLst>
        </pc:spChg>
        <pc:spChg chg="mod">
          <ac:chgData name="Bartolomé Mora Paula" userId="c52dd6ee-09e5-4e41-b380-fc5a72a660a1" providerId="ADAL" clId="{898D85E4-5F5D-411D-A0E4-04D0B3E0347D}" dt="2024-02-23T09:38:56.413" v="6042" actId="255"/>
          <ac:spMkLst>
            <pc:docMk/>
            <pc:sldMk cId="0" sldId="290"/>
            <ac:spMk id="973" creationId="{00000000-0000-0000-0000-000000000000}"/>
          </ac:spMkLst>
        </pc:spChg>
        <pc:spChg chg="mod">
          <ac:chgData name="Bartolomé Mora Paula" userId="c52dd6ee-09e5-4e41-b380-fc5a72a660a1" providerId="ADAL" clId="{898D85E4-5F5D-411D-A0E4-04D0B3E0347D}" dt="2024-02-23T09:38:46.803" v="6041" actId="207"/>
          <ac:spMkLst>
            <pc:docMk/>
            <pc:sldMk cId="0" sldId="290"/>
            <ac:spMk id="974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0.580" v="6034" actId="478"/>
          <ac:spMkLst>
            <pc:docMk/>
            <pc:sldMk cId="0" sldId="290"/>
            <ac:spMk id="975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3.948" v="6036" actId="478"/>
          <ac:spMkLst>
            <pc:docMk/>
            <pc:sldMk cId="0" sldId="290"/>
            <ac:spMk id="97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4.397" v="6037" actId="478"/>
          <ac:spMkLst>
            <pc:docMk/>
            <pc:sldMk cId="0" sldId="290"/>
            <ac:spMk id="977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12.900" v="6035" actId="478"/>
          <ac:spMkLst>
            <pc:docMk/>
            <pc:sldMk cId="0" sldId="290"/>
            <ac:spMk id="986" creationId="{00000000-0000-0000-0000-000000000000}"/>
          </ac:spMkLst>
        </pc:spChg>
        <pc:spChg chg="del">
          <ac:chgData name="Bartolomé Mora Paula" userId="c52dd6ee-09e5-4e41-b380-fc5a72a660a1" providerId="ADAL" clId="{898D85E4-5F5D-411D-A0E4-04D0B3E0347D}" dt="2024-02-23T09:38:20.277" v="6038" actId="478"/>
          <ac:spMkLst>
            <pc:docMk/>
            <pc:sldMk cId="0" sldId="290"/>
            <ac:spMk id="987" creationId="{00000000-0000-0000-0000-000000000000}"/>
          </ac:spMkLst>
        </pc:s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78" creationId="{00000000-0000-0000-0000-000000000000}"/>
          </ac:grpSpMkLst>
        </pc:grpChg>
        <pc:grpChg chg="del">
          <ac:chgData name="Bartolomé Mora Paula" userId="c52dd6ee-09e5-4e41-b380-fc5a72a660a1" providerId="ADAL" clId="{898D85E4-5F5D-411D-A0E4-04D0B3E0347D}" dt="2024-02-23T09:38:12.900" v="6035" actId="478"/>
          <ac:grpSpMkLst>
            <pc:docMk/>
            <pc:sldMk cId="0" sldId="290"/>
            <ac:grpSpMk id="982" creationId="{00000000-0000-0000-0000-000000000000}"/>
          </ac:grpSpMkLst>
        </pc:grpChg>
        <pc:graphicFrameChg chg="add del">
          <ac:chgData name="Bartolomé Mora Paula" userId="c52dd6ee-09e5-4e41-b380-fc5a72a660a1" providerId="ADAL" clId="{898D85E4-5F5D-411D-A0E4-04D0B3E0347D}" dt="2024-02-23T09:45:03.813" v="6062"/>
          <ac:graphicFrameMkLst>
            <pc:docMk/>
            <pc:sldMk cId="0" sldId="290"/>
            <ac:graphicFrameMk id="2" creationId="{ECD7F8F4-6099-CB07-7607-009074F27AA6}"/>
          </ac:graphicFrameMkLst>
        </pc:graphicFrameChg>
      </pc:sldChg>
      <pc:sldChg chg="del">
        <pc:chgData name="Bartolomé Mora Paula" userId="c52dd6ee-09e5-4e41-b380-fc5a72a660a1" providerId="ADAL" clId="{898D85E4-5F5D-411D-A0E4-04D0B3E0347D}" dt="2024-02-23T09:38:59.396" v="6043" actId="47"/>
        <pc:sldMkLst>
          <pc:docMk/>
          <pc:sldMk cId="0" sldId="291"/>
        </pc:sldMkLst>
      </pc:sldChg>
      <pc:sldChg chg="del">
        <pc:chgData name="Bartolomé Mora Paula" userId="c52dd6ee-09e5-4e41-b380-fc5a72a660a1" providerId="ADAL" clId="{898D85E4-5F5D-411D-A0E4-04D0B3E0347D}" dt="2024-02-23T09:39:00.554" v="6044" actId="47"/>
        <pc:sldMkLst>
          <pc:docMk/>
          <pc:sldMk cId="0" sldId="292"/>
        </pc:sldMkLst>
      </pc:sldChg>
      <pc:sldChg chg="del">
        <pc:chgData name="Bartolomé Mora Paula" userId="c52dd6ee-09e5-4e41-b380-fc5a72a660a1" providerId="ADAL" clId="{898D85E4-5F5D-411D-A0E4-04D0B3E0347D}" dt="2024-02-22T18:48:01.407" v="60" actId="47"/>
        <pc:sldMkLst>
          <pc:docMk/>
          <pc:sldMk cId="0" sldId="293"/>
        </pc:sldMkLst>
      </pc:sldChg>
      <pc:sldChg chg="del">
        <pc:chgData name="Bartolomé Mora Paula" userId="c52dd6ee-09e5-4e41-b380-fc5a72a660a1" providerId="ADAL" clId="{898D85E4-5F5D-411D-A0E4-04D0B3E0347D}" dt="2024-02-22T18:48:02.470" v="61" actId="47"/>
        <pc:sldMkLst>
          <pc:docMk/>
          <pc:sldMk cId="0" sldId="294"/>
        </pc:sldMkLst>
      </pc:sldChg>
      <pc:sldChg chg="del">
        <pc:chgData name="Bartolomé Mora Paula" userId="c52dd6ee-09e5-4e41-b380-fc5a72a660a1" providerId="ADAL" clId="{898D85E4-5F5D-411D-A0E4-04D0B3E0347D}" dt="2024-02-23T09:39:01.701" v="6045" actId="47"/>
        <pc:sldMkLst>
          <pc:docMk/>
          <pc:sldMk cId="0" sldId="295"/>
        </pc:sldMkLst>
      </pc:sldChg>
      <pc:sldChg chg="del">
        <pc:chgData name="Bartolomé Mora Paula" userId="c52dd6ee-09e5-4e41-b380-fc5a72a660a1" providerId="ADAL" clId="{898D85E4-5F5D-411D-A0E4-04D0B3E0347D}" dt="2024-02-23T09:39:02.349" v="6046" actId="47"/>
        <pc:sldMkLst>
          <pc:docMk/>
          <pc:sldMk cId="0" sldId="296"/>
        </pc:sldMkLst>
      </pc:sldChg>
      <pc:sldChg chg="del">
        <pc:chgData name="Bartolomé Mora Paula" userId="c52dd6ee-09e5-4e41-b380-fc5a72a660a1" providerId="ADAL" clId="{898D85E4-5F5D-411D-A0E4-04D0B3E0347D}" dt="2024-02-23T09:39:03.442" v="6047" actId="47"/>
        <pc:sldMkLst>
          <pc:docMk/>
          <pc:sldMk cId="0" sldId="297"/>
        </pc:sldMkLst>
      </pc:sldChg>
      <pc:sldChg chg="del">
        <pc:chgData name="Bartolomé Mora Paula" userId="c52dd6ee-09e5-4e41-b380-fc5a72a660a1" providerId="ADAL" clId="{898D85E4-5F5D-411D-A0E4-04D0B3E0347D}" dt="2024-02-23T09:39:04.279" v="6048" actId="47"/>
        <pc:sldMkLst>
          <pc:docMk/>
          <pc:sldMk cId="0" sldId="298"/>
        </pc:sldMkLst>
      </pc:sldChg>
      <pc:sldChg chg="del">
        <pc:chgData name="Bartolomé Mora Paula" userId="c52dd6ee-09e5-4e41-b380-fc5a72a660a1" providerId="ADAL" clId="{898D85E4-5F5D-411D-A0E4-04D0B3E0347D}" dt="2024-02-23T09:39:04.799" v="6049" actId="47"/>
        <pc:sldMkLst>
          <pc:docMk/>
          <pc:sldMk cId="0" sldId="299"/>
        </pc:sldMkLst>
      </pc:sldChg>
      <pc:sldChg chg="del">
        <pc:chgData name="Bartolomé Mora Paula" userId="c52dd6ee-09e5-4e41-b380-fc5a72a660a1" providerId="ADAL" clId="{898D85E4-5F5D-411D-A0E4-04D0B3E0347D}" dt="2024-02-23T09:39:05.270" v="6050" actId="47"/>
        <pc:sldMkLst>
          <pc:docMk/>
          <pc:sldMk cId="0" sldId="300"/>
        </pc:sldMkLst>
      </pc:sldChg>
      <pc:sldChg chg="del">
        <pc:chgData name="Bartolomé Mora Paula" userId="c52dd6ee-09e5-4e41-b380-fc5a72a660a1" providerId="ADAL" clId="{898D85E4-5F5D-411D-A0E4-04D0B3E0347D}" dt="2024-02-23T09:39:05.808" v="6051" actId="47"/>
        <pc:sldMkLst>
          <pc:docMk/>
          <pc:sldMk cId="0" sldId="301"/>
        </pc:sldMkLst>
      </pc:sldChg>
      <pc:sldChg chg="del">
        <pc:chgData name="Bartolomé Mora Paula" userId="c52dd6ee-09e5-4e41-b380-fc5a72a660a1" providerId="ADAL" clId="{898D85E4-5F5D-411D-A0E4-04D0B3E0347D}" dt="2024-02-23T09:39:06.299" v="6052" actId="47"/>
        <pc:sldMkLst>
          <pc:docMk/>
          <pc:sldMk cId="0" sldId="302"/>
        </pc:sldMkLst>
      </pc:sldChg>
      <pc:sldChg chg="del">
        <pc:chgData name="Bartolomé Mora Paula" userId="c52dd6ee-09e5-4e41-b380-fc5a72a660a1" providerId="ADAL" clId="{898D85E4-5F5D-411D-A0E4-04D0B3E0347D}" dt="2024-02-23T09:39:06.822" v="6053" actId="47"/>
        <pc:sldMkLst>
          <pc:docMk/>
          <pc:sldMk cId="0" sldId="303"/>
        </pc:sldMkLst>
      </pc:sldChg>
      <pc:sldChg chg="del">
        <pc:chgData name="Bartolomé Mora Paula" userId="c52dd6ee-09e5-4e41-b380-fc5a72a660a1" providerId="ADAL" clId="{898D85E4-5F5D-411D-A0E4-04D0B3E0347D}" dt="2024-02-23T09:39:07.329" v="6054" actId="47"/>
        <pc:sldMkLst>
          <pc:docMk/>
          <pc:sldMk cId="0" sldId="304"/>
        </pc:sldMkLst>
      </pc:sldChg>
      <pc:sldChg chg="del">
        <pc:chgData name="Bartolomé Mora Paula" userId="c52dd6ee-09e5-4e41-b380-fc5a72a660a1" providerId="ADAL" clId="{898D85E4-5F5D-411D-A0E4-04D0B3E0347D}" dt="2024-02-23T09:39:07.804" v="6055" actId="47"/>
        <pc:sldMkLst>
          <pc:docMk/>
          <pc:sldMk cId="0" sldId="305"/>
        </pc:sldMkLst>
      </pc:sldChg>
      <pc:sldChg chg="del">
        <pc:chgData name="Bartolomé Mora Paula" userId="c52dd6ee-09e5-4e41-b380-fc5a72a660a1" providerId="ADAL" clId="{898D85E4-5F5D-411D-A0E4-04D0B3E0347D}" dt="2024-02-23T09:39:08.328" v="6056" actId="47"/>
        <pc:sldMkLst>
          <pc:docMk/>
          <pc:sldMk cId="0" sldId="306"/>
        </pc:sldMkLst>
      </pc:sldChg>
      <pc:sldChg chg="del">
        <pc:chgData name="Bartolomé Mora Paula" userId="c52dd6ee-09e5-4e41-b380-fc5a72a660a1" providerId="ADAL" clId="{898D85E4-5F5D-411D-A0E4-04D0B3E0347D}" dt="2024-02-23T09:39:08.799" v="6057" actId="47"/>
        <pc:sldMkLst>
          <pc:docMk/>
          <pc:sldMk cId="0" sldId="307"/>
        </pc:sldMkLst>
      </pc:sldChg>
      <pc:sldChg chg="del">
        <pc:chgData name="Bartolomé Mora Paula" userId="c52dd6ee-09e5-4e41-b380-fc5a72a660a1" providerId="ADAL" clId="{898D85E4-5F5D-411D-A0E4-04D0B3E0347D}" dt="2024-02-23T09:39:09.425" v="6058" actId="47"/>
        <pc:sldMkLst>
          <pc:docMk/>
          <pc:sldMk cId="0" sldId="308"/>
        </pc:sldMkLst>
      </pc:sldChg>
      <pc:sldChg chg="del">
        <pc:chgData name="Bartolomé Mora Paula" userId="c52dd6ee-09e5-4e41-b380-fc5a72a660a1" providerId="ADAL" clId="{898D85E4-5F5D-411D-A0E4-04D0B3E0347D}" dt="2024-02-23T09:39:10.152" v="6059" actId="47"/>
        <pc:sldMkLst>
          <pc:docMk/>
          <pc:sldMk cId="0" sldId="309"/>
        </pc:sldMkLst>
      </pc:sldChg>
      <pc:sldChg chg="del">
        <pc:chgData name="Bartolomé Mora Paula" userId="c52dd6ee-09e5-4e41-b380-fc5a72a660a1" providerId="ADAL" clId="{898D85E4-5F5D-411D-A0E4-04D0B3E0347D}" dt="2024-02-23T09:39:10.901" v="6060" actId="47"/>
        <pc:sldMkLst>
          <pc:docMk/>
          <pc:sldMk cId="0" sldId="310"/>
        </pc:sldMkLst>
      </pc:sldChg>
      <pc:sldChg chg="mod modShow">
        <pc:chgData name="Bartolomé Mora Paula" userId="c52dd6ee-09e5-4e41-b380-fc5a72a660a1" providerId="ADAL" clId="{898D85E4-5F5D-411D-A0E4-04D0B3E0347D}" dt="2024-06-08T15:24:03.364" v="11227" actId="729"/>
        <pc:sldMkLst>
          <pc:docMk/>
          <pc:sldMk cId="1185366135" sldId="311"/>
        </pc:sldMkLst>
      </pc:sldChg>
      <pc:sldChg chg="modSp mod modShow">
        <pc:chgData name="Bartolomé Mora Paula" userId="c52dd6ee-09e5-4e41-b380-fc5a72a660a1" providerId="ADAL" clId="{898D85E4-5F5D-411D-A0E4-04D0B3E0347D}" dt="2024-06-08T15:24:05.556" v="11228" actId="729"/>
        <pc:sldMkLst>
          <pc:docMk/>
          <pc:sldMk cId="4185775824" sldId="312"/>
        </pc:sldMkLst>
        <pc:spChg chg="mod">
          <ac:chgData name="Bartolomé Mora Paula" userId="c52dd6ee-09e5-4e41-b380-fc5a72a660a1" providerId="ADAL" clId="{898D85E4-5F5D-411D-A0E4-04D0B3E0347D}" dt="2024-06-07T10:43:35.722" v="10933" actId="20577"/>
          <ac:spMkLst>
            <pc:docMk/>
            <pc:sldMk cId="4185775824" sldId="312"/>
            <ac:spMk id="800" creationId="{34B30561-7C6E-6BAA-70A0-E8317675AFF4}"/>
          </ac:spMkLst>
        </pc:spChg>
      </pc:sldChg>
      <pc:sldChg chg="modSp mod">
        <pc:chgData name="Bartolomé Mora Paula" userId="c52dd6ee-09e5-4e41-b380-fc5a72a660a1" providerId="ADAL" clId="{898D85E4-5F5D-411D-A0E4-04D0B3E0347D}" dt="2024-06-26T09:29:16.388" v="11549" actId="14100"/>
        <pc:sldMkLst>
          <pc:docMk/>
          <pc:sldMk cId="1313064420" sldId="314"/>
        </pc:sldMkLst>
        <pc:spChg chg="mod">
          <ac:chgData name="Bartolomé Mora Paula" userId="c52dd6ee-09e5-4e41-b380-fc5a72a660a1" providerId="ADAL" clId="{898D85E4-5F5D-411D-A0E4-04D0B3E0347D}" dt="2024-06-26T09:29:16.388" v="11549" actId="14100"/>
          <ac:spMkLst>
            <pc:docMk/>
            <pc:sldMk cId="1313064420" sldId="314"/>
            <ac:spMk id="557" creationId="{353AE5C7-D1D8-7393-C9CD-C115353C1576}"/>
          </ac:spMkLst>
        </pc:spChg>
      </pc:sldChg>
      <pc:sldChg chg="del">
        <pc:chgData name="Bartolomé Mora Paula" userId="c52dd6ee-09e5-4e41-b380-fc5a72a660a1" providerId="ADAL" clId="{898D85E4-5F5D-411D-A0E4-04D0B3E0347D}" dt="2024-02-23T09:37:30.269" v="5997" actId="47"/>
        <pc:sldMkLst>
          <pc:docMk/>
          <pc:sldMk cId="1613968014" sldId="315"/>
        </pc:sldMkLst>
      </pc:sldChg>
      <pc:sldChg chg="del">
        <pc:chgData name="Bartolomé Mora Paula" userId="c52dd6ee-09e5-4e41-b380-fc5a72a660a1" providerId="ADAL" clId="{898D85E4-5F5D-411D-A0E4-04D0B3E0347D}" dt="2024-02-23T09:37:25.977" v="5995" actId="47"/>
        <pc:sldMkLst>
          <pc:docMk/>
          <pc:sldMk cId="1552107198" sldId="316"/>
        </pc:sldMkLst>
      </pc:sldChg>
      <pc:sldChg chg="addSp delSp modSp mod modAnim">
        <pc:chgData name="Bartolomé Mora Paula" userId="c52dd6ee-09e5-4e41-b380-fc5a72a660a1" providerId="ADAL" clId="{898D85E4-5F5D-411D-A0E4-04D0B3E0347D}" dt="2024-02-22T21:07:31.559" v="2263"/>
        <pc:sldMkLst>
          <pc:docMk/>
          <pc:sldMk cId="3687528459" sldId="321"/>
        </pc:sldMkLst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7" creationId="{E2C47DF0-EADE-69DC-5B5C-EE7A24F00456}"/>
          </ac:spMkLst>
        </pc:spChg>
        <pc:spChg chg="mod">
          <ac:chgData name="Bartolomé Mora Paula" userId="c52dd6ee-09e5-4e41-b380-fc5a72a660a1" providerId="ADAL" clId="{898D85E4-5F5D-411D-A0E4-04D0B3E0347D}" dt="2024-02-22T21:05:12.238" v="2172"/>
          <ac:spMkLst>
            <pc:docMk/>
            <pc:sldMk cId="3687528459" sldId="321"/>
            <ac:spMk id="18" creationId="{BB2A5FE4-567A-7770-929B-68915BEA5AFF}"/>
          </ac:spMkLst>
        </pc:spChg>
        <pc:spChg chg="add del mod">
          <ac:chgData name="Bartolomé Mora Paula" userId="c52dd6ee-09e5-4e41-b380-fc5a72a660a1" providerId="ADAL" clId="{898D85E4-5F5D-411D-A0E4-04D0B3E0347D}" dt="2024-02-22T21:05:52.562" v="2180" actId="478"/>
          <ac:spMkLst>
            <pc:docMk/>
            <pc:sldMk cId="3687528459" sldId="321"/>
            <ac:spMk id="19" creationId="{EC38135B-328B-FE3C-870B-CFFB58A5F3D1}"/>
          </ac:spMkLst>
        </pc:spChg>
        <pc:spChg chg="add del">
          <ac:chgData name="Bartolomé Mora Paula" userId="c52dd6ee-09e5-4e41-b380-fc5a72a660a1" providerId="ADAL" clId="{898D85E4-5F5D-411D-A0E4-04D0B3E0347D}" dt="2024-02-22T21:05:57.091" v="2182" actId="22"/>
          <ac:spMkLst>
            <pc:docMk/>
            <pc:sldMk cId="3687528459" sldId="321"/>
            <ac:spMk id="28" creationId="{C19E0F6D-E05E-D663-58E6-0238B31D5727}"/>
          </ac:spMkLst>
        </pc:spChg>
        <pc:spChg chg="add mod ord">
          <ac:chgData name="Bartolomé Mora Paula" userId="c52dd6ee-09e5-4e41-b380-fc5a72a660a1" providerId="ADAL" clId="{898D85E4-5F5D-411D-A0E4-04D0B3E0347D}" dt="2024-02-22T21:07:22.257" v="2262" actId="1076"/>
          <ac:spMkLst>
            <pc:docMk/>
            <pc:sldMk cId="3687528459" sldId="321"/>
            <ac:spMk id="30" creationId="{1E6A0890-B9DE-C149-0A6A-9B810CD6954E}"/>
          </ac:spMkLst>
        </pc:s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" creationId="{859BA58E-937D-3998-E1F0-2B3E893AB10A}"/>
          </ac:grpSpMkLst>
        </pc:grpChg>
        <pc:grpChg chg="add 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4" creationId="{14C425D2-CA7C-C73B-CA55-9ED4DFFDE881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6" creationId="{4128DE1B-FFB8-9A17-747A-97354E9151D8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0" creationId="{623C5BC2-BC15-D6D2-5BFA-C534BC04057C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14" creationId="{B86BE41B-77FF-8215-5F9B-DC070B67766A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1" creationId="{A1ACB505-FE56-D7D3-1B58-7BD16BC93C8D}"/>
          </ac:grpSpMkLst>
        </pc:grpChg>
        <pc:grpChg chg="mod">
          <ac:chgData name="Bartolomé Mora Paula" userId="c52dd6ee-09e5-4e41-b380-fc5a72a660a1" providerId="ADAL" clId="{898D85E4-5F5D-411D-A0E4-04D0B3E0347D}" dt="2024-02-22T21:07:16.634" v="2261" actId="1076"/>
          <ac:grpSpMkLst>
            <pc:docMk/>
            <pc:sldMk cId="3687528459" sldId="321"/>
            <ac:grpSpMk id="24" creationId="{5C31BE71-2936-EBBD-3FED-5591A5DC781B}"/>
          </ac:grpSpMkLst>
        </pc:grpChg>
      </pc:sldChg>
      <pc:sldChg chg="modSp mod modShow">
        <pc:chgData name="Bartolomé Mora Paula" userId="c52dd6ee-09e5-4e41-b380-fc5a72a660a1" providerId="ADAL" clId="{898D85E4-5F5D-411D-A0E4-04D0B3E0347D}" dt="2024-06-08T15:24:01.038" v="11226" actId="729"/>
        <pc:sldMkLst>
          <pc:docMk/>
          <pc:sldMk cId="1304789877" sldId="322"/>
        </pc:sldMkLst>
        <pc:picChg chg="mod">
          <ac:chgData name="Bartolomé Mora Paula" userId="c52dd6ee-09e5-4e41-b380-fc5a72a660a1" providerId="ADAL" clId="{898D85E4-5F5D-411D-A0E4-04D0B3E0347D}" dt="2024-06-08T14:43:58.566" v="11215" actId="1076"/>
          <ac:picMkLst>
            <pc:docMk/>
            <pc:sldMk cId="1304789877" sldId="322"/>
            <ac:picMk id="2" creationId="{A385995D-4317-1156-477E-4C15C4C8AC62}"/>
          </ac:picMkLst>
        </pc:picChg>
      </pc:sldChg>
      <pc:sldChg chg="modAnim">
        <pc:chgData name="Bartolomé Mora Paula" userId="c52dd6ee-09e5-4e41-b380-fc5a72a660a1" providerId="ADAL" clId="{898D85E4-5F5D-411D-A0E4-04D0B3E0347D}" dt="2024-02-22T13:24:59.711" v="2"/>
        <pc:sldMkLst>
          <pc:docMk/>
          <pc:sldMk cId="3786292970" sldId="324"/>
        </pc:sldMkLst>
      </pc:sldChg>
      <pc:sldChg chg="mod modShow">
        <pc:chgData name="Bartolomé Mora Paula" userId="c52dd6ee-09e5-4e41-b380-fc5a72a660a1" providerId="ADAL" clId="{898D85E4-5F5D-411D-A0E4-04D0B3E0347D}" dt="2024-06-10T11:52:38.866" v="11298" actId="729"/>
        <pc:sldMkLst>
          <pc:docMk/>
          <pc:sldMk cId="2105216117" sldId="327"/>
        </pc:sldMkLst>
      </pc:sldChg>
      <pc:sldChg chg="mod modShow">
        <pc:chgData name="Bartolomé Mora Paula" userId="c52dd6ee-09e5-4e41-b380-fc5a72a660a1" providerId="ADAL" clId="{898D85E4-5F5D-411D-A0E4-04D0B3E0347D}" dt="2024-06-10T11:52:50.148" v="11299" actId="729"/>
        <pc:sldMkLst>
          <pc:docMk/>
          <pc:sldMk cId="1720340083" sldId="328"/>
        </pc:sldMkLst>
      </pc:sldChg>
      <pc:sldChg chg="ord">
        <pc:chgData name="Bartolomé Mora Paula" userId="c52dd6ee-09e5-4e41-b380-fc5a72a660a1" providerId="ADAL" clId="{898D85E4-5F5D-411D-A0E4-04D0B3E0347D}" dt="2024-06-08T15:09:38.795" v="11217"/>
        <pc:sldMkLst>
          <pc:docMk/>
          <pc:sldMk cId="1389366149" sldId="330"/>
        </pc:sldMkLst>
      </pc:sldChg>
      <pc:sldChg chg="modAnim">
        <pc:chgData name="Bartolomé Mora Paula" userId="c52dd6ee-09e5-4e41-b380-fc5a72a660a1" providerId="ADAL" clId="{898D85E4-5F5D-411D-A0E4-04D0B3E0347D}" dt="2024-02-23T10:03:22.169" v="6196"/>
        <pc:sldMkLst>
          <pc:docMk/>
          <pc:sldMk cId="3365062654" sldId="332"/>
        </pc:sldMkLst>
      </pc:sldChg>
      <pc:sldChg chg="delSp modSp mod modAnim">
        <pc:chgData name="Bartolomé Mora Paula" userId="c52dd6ee-09e5-4e41-b380-fc5a72a660a1" providerId="ADAL" clId="{898D85E4-5F5D-411D-A0E4-04D0B3E0347D}" dt="2024-02-23T10:02:17.898" v="6187" actId="732"/>
        <pc:sldMkLst>
          <pc:docMk/>
          <pc:sldMk cId="1185835878" sldId="334"/>
        </pc:sldMkLst>
        <pc:spChg chg="ord">
          <ac:chgData name="Bartolomé Mora Paula" userId="c52dd6ee-09e5-4e41-b380-fc5a72a660a1" providerId="ADAL" clId="{898D85E4-5F5D-411D-A0E4-04D0B3E0347D}" dt="2024-02-22T13:26:44.111" v="10" actId="166"/>
          <ac:spMkLst>
            <pc:docMk/>
            <pc:sldMk cId="1185835878" sldId="334"/>
            <ac:spMk id="8" creationId="{34C524CF-058A-3800-1674-352C6BA5D2A7}"/>
          </ac:spMkLst>
        </pc:spChg>
        <pc:spChg chg="mod">
          <ac:chgData name="Bartolomé Mora Paula" userId="c52dd6ee-09e5-4e41-b380-fc5a72a660a1" providerId="ADAL" clId="{898D85E4-5F5D-411D-A0E4-04D0B3E0347D}" dt="2024-02-22T13:26:46.275" v="12" actId="1076"/>
          <ac:spMkLst>
            <pc:docMk/>
            <pc:sldMk cId="1185835878" sldId="334"/>
            <ac:spMk id="11" creationId="{52AD808E-2640-5218-9C63-8846AD0E9796}"/>
          </ac:spMkLst>
        </pc:spChg>
        <pc:spChg chg="del">
          <ac:chgData name="Bartolomé Mora Paula" userId="c52dd6ee-09e5-4e41-b380-fc5a72a660a1" providerId="ADAL" clId="{898D85E4-5F5D-411D-A0E4-04D0B3E0347D}" dt="2024-02-22T13:26:38.636" v="9" actId="478"/>
          <ac:spMkLst>
            <pc:docMk/>
            <pc:sldMk cId="1185835878" sldId="334"/>
            <ac:spMk id="15" creationId="{6254D023-370C-3EB4-1B59-681AB55D8F91}"/>
          </ac:spMkLst>
        </pc:spChg>
        <pc:picChg chg="del">
          <ac:chgData name="Bartolomé Mora Paula" userId="c52dd6ee-09e5-4e41-b380-fc5a72a660a1" providerId="ADAL" clId="{898D85E4-5F5D-411D-A0E4-04D0B3E0347D}" dt="2024-02-22T13:26:18.542" v="4" actId="478"/>
          <ac:picMkLst>
            <pc:docMk/>
            <pc:sldMk cId="1185835878" sldId="334"/>
            <ac:picMk id="2" creationId="{CA811D63-DCF2-652B-2CD8-3EC0E7671638}"/>
          </ac:picMkLst>
        </pc:picChg>
        <pc:picChg chg="ord">
          <ac:chgData name="Bartolomé Mora Paula" userId="c52dd6ee-09e5-4e41-b380-fc5a72a660a1" providerId="ADAL" clId="{898D85E4-5F5D-411D-A0E4-04D0B3E0347D}" dt="2024-02-22T13:26:17.192" v="3" actId="167"/>
          <ac:picMkLst>
            <pc:docMk/>
            <pc:sldMk cId="1185835878" sldId="334"/>
            <ac:picMk id="4" creationId="{91E3C39E-7C35-0DB4-7EBA-FB92B5A9D795}"/>
          </ac:picMkLst>
        </pc:picChg>
        <pc:picChg chg="del">
          <ac:chgData name="Bartolomé Mora Paula" userId="c52dd6ee-09e5-4e41-b380-fc5a72a660a1" providerId="ADAL" clId="{898D85E4-5F5D-411D-A0E4-04D0B3E0347D}" dt="2024-02-22T13:26:23.460" v="7" actId="478"/>
          <ac:picMkLst>
            <pc:docMk/>
            <pc:sldMk cId="1185835878" sldId="334"/>
            <ac:picMk id="5" creationId="{88362132-3097-31E8-0156-6FC9C84168B4}"/>
          </ac:picMkLst>
        </pc:picChg>
        <pc:picChg chg="ord">
          <ac:chgData name="Bartolomé Mora Paula" userId="c52dd6ee-09e5-4e41-b380-fc5a72a660a1" providerId="ADAL" clId="{898D85E4-5F5D-411D-A0E4-04D0B3E0347D}" dt="2024-02-22T13:26:22.295" v="6" actId="167"/>
          <ac:picMkLst>
            <pc:docMk/>
            <pc:sldMk cId="1185835878" sldId="334"/>
            <ac:picMk id="6" creationId="{0CC915E7-1D5C-3B70-014D-9A617F2C7820}"/>
          </ac:picMkLst>
        </pc:picChg>
        <pc:picChg chg="mod modCrop">
          <ac:chgData name="Bartolomé Mora Paula" userId="c52dd6ee-09e5-4e41-b380-fc5a72a660a1" providerId="ADAL" clId="{898D85E4-5F5D-411D-A0E4-04D0B3E0347D}" dt="2024-02-23T10:02:17.898" v="6187" actId="732"/>
          <ac:picMkLst>
            <pc:docMk/>
            <pc:sldMk cId="1185835878" sldId="334"/>
            <ac:picMk id="7" creationId="{22B0D4BA-2C25-D9B7-E56B-29F3AE594688}"/>
          </ac:picMkLst>
        </pc:picChg>
        <pc:picChg chg="mod modCrop">
          <ac:chgData name="Bartolomé Mora Paula" userId="c52dd6ee-09e5-4e41-b380-fc5a72a660a1" providerId="ADAL" clId="{898D85E4-5F5D-411D-A0E4-04D0B3E0347D}" dt="2024-02-23T10:02:10.597" v="6186" actId="732"/>
          <ac:picMkLst>
            <pc:docMk/>
            <pc:sldMk cId="1185835878" sldId="334"/>
            <ac:picMk id="16" creationId="{B392D2D0-789F-55E9-9D28-22CACDFA6D94}"/>
          </ac:picMkLst>
        </pc:picChg>
      </pc:sldChg>
      <pc:sldChg chg="modSp mod ord">
        <pc:chgData name="Bartolomé Mora Paula" userId="c52dd6ee-09e5-4e41-b380-fc5a72a660a1" providerId="ADAL" clId="{898D85E4-5F5D-411D-A0E4-04D0B3E0347D}" dt="2024-06-26T09:29:59.615" v="11607" actId="14100"/>
        <pc:sldMkLst>
          <pc:docMk/>
          <pc:sldMk cId="2629429767" sldId="335"/>
        </pc:sldMkLst>
        <pc:spChg chg="mod">
          <ac:chgData name="Bartolomé Mora Paula" userId="c52dd6ee-09e5-4e41-b380-fc5a72a660a1" providerId="ADAL" clId="{898D85E4-5F5D-411D-A0E4-04D0B3E0347D}" dt="2024-06-26T09:29:59.615" v="11607" actId="14100"/>
          <ac:spMkLst>
            <pc:docMk/>
            <pc:sldMk cId="2629429767" sldId="335"/>
            <ac:spMk id="557" creationId="{2B3C07F5-BE8F-9BA3-6AF7-7C7149A0042C}"/>
          </ac:spMkLst>
        </pc:spChg>
        <pc:spChg chg="mod">
          <ac:chgData name="Bartolomé Mora Paula" userId="c52dd6ee-09e5-4e41-b380-fc5a72a660a1" providerId="ADAL" clId="{898D85E4-5F5D-411D-A0E4-04D0B3E0347D}" dt="2024-06-26T09:29:47.528" v="11570" actId="20577"/>
          <ac:spMkLst>
            <pc:docMk/>
            <pc:sldMk cId="2629429767" sldId="335"/>
            <ac:spMk id="558" creationId="{053482B2-434D-FD28-3609-E4F6F5F90651}"/>
          </ac:spMkLst>
        </pc:spChg>
      </pc:sldChg>
      <pc:sldChg chg="del">
        <pc:chgData name="Bartolomé Mora Paula" userId="c52dd6ee-09e5-4e41-b380-fc5a72a660a1" providerId="ADAL" clId="{898D85E4-5F5D-411D-A0E4-04D0B3E0347D}" dt="2024-02-23T09:37:49.978" v="6023" actId="47"/>
        <pc:sldMkLst>
          <pc:docMk/>
          <pc:sldMk cId="1585437277" sldId="336"/>
        </pc:sldMkLst>
      </pc:sldChg>
      <pc:sldChg chg="addSp delSp modSp mod">
        <pc:chgData name="Bartolomé Mora Paula" userId="c52dd6ee-09e5-4e41-b380-fc5a72a660a1" providerId="ADAL" clId="{898D85E4-5F5D-411D-A0E4-04D0B3E0347D}" dt="2024-06-26T09:39:29.888" v="11756"/>
        <pc:sldMkLst>
          <pc:docMk/>
          <pc:sldMk cId="245648817" sldId="337"/>
        </pc:sldMkLst>
        <pc:spChg chg="add del mod">
          <ac:chgData name="Bartolomé Mora Paula" userId="c52dd6ee-09e5-4e41-b380-fc5a72a660a1" providerId="ADAL" clId="{898D85E4-5F5D-411D-A0E4-04D0B3E0347D}" dt="2024-06-26T09:39:26.435" v="11752" actId="478"/>
          <ac:spMkLst>
            <pc:docMk/>
            <pc:sldMk cId="245648817" sldId="337"/>
            <ac:spMk id="2" creationId="{E2B4A9E3-0F92-240C-9392-48547784436C}"/>
          </ac:spMkLst>
        </pc:spChg>
        <pc:spChg chg="add del mod">
          <ac:chgData name="Bartolomé Mora Paula" userId="c52dd6ee-09e5-4e41-b380-fc5a72a660a1" providerId="ADAL" clId="{898D85E4-5F5D-411D-A0E4-04D0B3E0347D}" dt="2024-02-22T13:29:51.011" v="41" actId="478"/>
          <ac:spMkLst>
            <pc:docMk/>
            <pc:sldMk cId="245648817" sldId="337"/>
            <ac:spMk id="3" creationId="{7DA8104A-C039-81AF-1F74-1F0E6A5184A7}"/>
          </ac:spMkLst>
        </pc:spChg>
        <pc:spChg chg="add del mod">
          <ac:chgData name="Bartolomé Mora Paula" userId="c52dd6ee-09e5-4e41-b380-fc5a72a660a1" providerId="ADAL" clId="{898D85E4-5F5D-411D-A0E4-04D0B3E0347D}" dt="2024-02-22T13:30:00.436" v="43" actId="478"/>
          <ac:spMkLst>
            <pc:docMk/>
            <pc:sldMk cId="245648817" sldId="337"/>
            <ac:spMk id="4" creationId="{65BAA628-9CC6-1B16-2F1B-2EEF7D294155}"/>
          </ac:spMkLst>
        </pc:spChg>
        <pc:spChg chg="add del mod">
          <ac:chgData name="Bartolomé Mora Paula" userId="c52dd6ee-09e5-4e41-b380-fc5a72a660a1" providerId="ADAL" clId="{898D85E4-5F5D-411D-A0E4-04D0B3E0347D}" dt="2024-06-26T09:36:50.185" v="11719" actId="478"/>
          <ac:spMkLst>
            <pc:docMk/>
            <pc:sldMk cId="245648817" sldId="337"/>
            <ac:spMk id="4" creationId="{777E5E48-8DF1-0858-3F53-4336D7C3DB09}"/>
          </ac:spMkLst>
        </pc:spChg>
        <pc:spChg chg="add del mod">
          <ac:chgData name="Bartolomé Mora Paula" userId="c52dd6ee-09e5-4e41-b380-fc5a72a660a1" providerId="ADAL" clId="{898D85E4-5F5D-411D-A0E4-04D0B3E0347D}" dt="2024-06-26T09:36:47.840" v="11717" actId="478"/>
          <ac:spMkLst>
            <pc:docMk/>
            <pc:sldMk cId="245648817" sldId="337"/>
            <ac:spMk id="5" creationId="{12E45AA0-59F7-D135-5FFB-8DD6A89DD07B}"/>
          </ac:spMkLst>
        </pc:spChg>
        <pc:spChg chg="add del mod">
          <ac:chgData name="Bartolomé Mora Paula" userId="c52dd6ee-09e5-4e41-b380-fc5a72a660a1" providerId="ADAL" clId="{898D85E4-5F5D-411D-A0E4-04D0B3E0347D}" dt="2024-06-26T09:36:53.825" v="11720" actId="478"/>
          <ac:spMkLst>
            <pc:docMk/>
            <pc:sldMk cId="245648817" sldId="337"/>
            <ac:spMk id="6" creationId="{3D7E9538-4F58-2C4E-C17D-194705B5A3C3}"/>
          </ac:spMkLst>
        </pc:spChg>
        <pc:spChg chg="add mod">
          <ac:chgData name="Bartolomé Mora Paula" userId="c52dd6ee-09e5-4e41-b380-fc5a72a660a1" providerId="ADAL" clId="{898D85E4-5F5D-411D-A0E4-04D0B3E0347D}" dt="2024-06-26T09:39:01.227" v="11749" actId="20577"/>
          <ac:spMkLst>
            <pc:docMk/>
            <pc:sldMk cId="245648817" sldId="337"/>
            <ac:spMk id="7" creationId="{E64E70F9-59F8-A4C0-845B-548275429B54}"/>
          </ac:spMkLst>
        </pc:spChg>
        <pc:spChg chg="add del mod">
          <ac:chgData name="Bartolomé Mora Paula" userId="c52dd6ee-09e5-4e41-b380-fc5a72a660a1" providerId="ADAL" clId="{898D85E4-5F5D-411D-A0E4-04D0B3E0347D}" dt="2024-06-26T09:39:29.513" v="11755" actId="478"/>
          <ac:spMkLst>
            <pc:docMk/>
            <pc:sldMk cId="245648817" sldId="337"/>
            <ac:spMk id="9" creationId="{4E942D50-D2D6-F6E6-B188-7ADA41F79DD8}"/>
          </ac:spMkLst>
        </pc:spChg>
        <pc:spChg chg="del">
          <ac:chgData name="Bartolomé Mora Paula" userId="c52dd6ee-09e5-4e41-b380-fc5a72a660a1" providerId="ADAL" clId="{898D85E4-5F5D-411D-A0E4-04D0B3E0347D}" dt="2024-02-22T13:28:11.538" v="21" actId="478"/>
          <ac:spMkLst>
            <pc:docMk/>
            <pc:sldMk cId="245648817" sldId="337"/>
            <ac:spMk id="9" creationId="{6CD955B8-8DF1-D2FB-FD32-640ED1E8FDD7}"/>
          </ac:spMkLst>
        </pc:spChg>
        <pc:spChg chg="mod ord">
          <ac:chgData name="Bartolomé Mora Paula" userId="c52dd6ee-09e5-4e41-b380-fc5a72a660a1" providerId="ADAL" clId="{898D85E4-5F5D-411D-A0E4-04D0B3E0347D}" dt="2024-02-22T18:46:27.389" v="49" actId="6549"/>
          <ac:spMkLst>
            <pc:docMk/>
            <pc:sldMk cId="245648817" sldId="337"/>
            <ac:spMk id="10" creationId="{DA03F17D-5BB3-DDC6-6D9D-CE12BD0D5DF3}"/>
          </ac:spMkLst>
        </pc:spChg>
        <pc:spChg chg="add mod">
          <ac:chgData name="Bartolomé Mora Paula" userId="c52dd6ee-09e5-4e41-b380-fc5a72a660a1" providerId="ADAL" clId="{898D85E4-5F5D-411D-A0E4-04D0B3E0347D}" dt="2024-06-26T09:39:29.888" v="11756"/>
          <ac:spMkLst>
            <pc:docMk/>
            <pc:sldMk cId="245648817" sldId="337"/>
            <ac:spMk id="11" creationId="{BB257BFB-786D-FA06-6A59-1E580D9E2C82}"/>
          </ac:spMkLst>
        </pc:spChg>
        <pc:spChg chg="del">
          <ac:chgData name="Bartolomé Mora Paula" userId="c52dd6ee-09e5-4e41-b380-fc5a72a660a1" providerId="ADAL" clId="{898D85E4-5F5D-411D-A0E4-04D0B3E0347D}" dt="2024-02-22T13:29:48.366" v="39" actId="478"/>
          <ac:spMkLst>
            <pc:docMk/>
            <pc:sldMk cId="245648817" sldId="337"/>
            <ac:spMk id="911" creationId="{42239F88-A7DD-654E-71F2-B8BFD67A5F76}"/>
          </ac:spMkLst>
        </pc:spChg>
        <pc:spChg chg="del">
          <ac:chgData name="Bartolomé Mora Paula" userId="c52dd6ee-09e5-4e41-b380-fc5a72a660a1" providerId="ADAL" clId="{898D85E4-5F5D-411D-A0E4-04D0B3E0347D}" dt="2024-02-22T13:28:13.146" v="22" actId="478"/>
          <ac:spMkLst>
            <pc:docMk/>
            <pc:sldMk cId="245648817" sldId="337"/>
            <ac:spMk id="915" creationId="{E47B1570-0CEB-F3EC-F054-93581EB1D897}"/>
          </ac:spMkLst>
        </pc:spChg>
        <pc:spChg chg="del">
          <ac:chgData name="Bartolomé Mora Paula" userId="c52dd6ee-09e5-4e41-b380-fc5a72a660a1" providerId="ADAL" clId="{898D85E4-5F5D-411D-A0E4-04D0B3E0347D}" dt="2024-06-26T09:39:28.279" v="11754" actId="478"/>
          <ac:spMkLst>
            <pc:docMk/>
            <pc:sldMk cId="245648817" sldId="337"/>
            <ac:spMk id="916" creationId="{383F6CEA-A700-4D2C-F234-BA4386AECF2A}"/>
          </ac:spMkLst>
        </pc:spChg>
        <pc:spChg chg="mod">
          <ac:chgData name="Bartolomé Mora Paula" userId="c52dd6ee-09e5-4e41-b380-fc5a72a660a1" providerId="ADAL" clId="{898D85E4-5F5D-411D-A0E4-04D0B3E0347D}" dt="2024-02-22T13:29:24.161" v="38" actId="20577"/>
          <ac:spMkLst>
            <pc:docMk/>
            <pc:sldMk cId="245648817" sldId="337"/>
            <ac:spMk id="919" creationId="{E323D8B4-8770-1378-0C3C-AF600EB180B2}"/>
          </ac:spMkLst>
        </pc:spChg>
        <pc:spChg chg="mod">
          <ac:chgData name="Bartolomé Mora Paula" userId="c52dd6ee-09e5-4e41-b380-fc5a72a660a1" providerId="ADAL" clId="{898D85E4-5F5D-411D-A0E4-04D0B3E0347D}" dt="2024-06-11T19:58:31.822" v="11494" actId="113"/>
          <ac:spMkLst>
            <pc:docMk/>
            <pc:sldMk cId="245648817" sldId="337"/>
            <ac:spMk id="920" creationId="{E78AA788-A6BD-60AD-7D5C-999448749A2B}"/>
          </ac:spMkLst>
        </pc:spChg>
        <pc:cxnChg chg="mod">
          <ac:chgData name="Bartolomé Mora Paula" userId="c52dd6ee-09e5-4e41-b380-fc5a72a660a1" providerId="ADAL" clId="{898D85E4-5F5D-411D-A0E4-04D0B3E0347D}" dt="2024-02-22T13:28:13.146" v="22" actId="478"/>
          <ac:cxnSpMkLst>
            <pc:docMk/>
            <pc:sldMk cId="245648817" sldId="337"/>
            <ac:cxnSpMk id="924" creationId="{07CC8ABB-A0B1-527F-D5F2-E904877C78DA}"/>
          </ac:cxnSpMkLst>
        </pc:cxnChg>
        <pc:cxnChg chg="mod">
          <ac:chgData name="Bartolomé Mora Paula" userId="c52dd6ee-09e5-4e41-b380-fc5a72a660a1" providerId="ADAL" clId="{898D85E4-5F5D-411D-A0E4-04D0B3E0347D}" dt="2024-06-26T09:39:28.279" v="11754" actId="478"/>
          <ac:cxnSpMkLst>
            <pc:docMk/>
            <pc:sldMk cId="245648817" sldId="337"/>
            <ac:cxnSpMk id="925" creationId="{5FE11F4C-FC7F-7ADD-8B2C-8E69724FEF7C}"/>
          </ac:cxnSpMkLst>
        </pc:cxnChg>
      </pc:sldChg>
      <pc:sldChg chg="addSp delSp modSp mod">
        <pc:chgData name="Bartolomé Mora Paula" userId="c52dd6ee-09e5-4e41-b380-fc5a72a660a1" providerId="ADAL" clId="{898D85E4-5F5D-411D-A0E4-04D0B3E0347D}" dt="2024-06-27T10:05:50.018" v="12179" actId="20577"/>
        <pc:sldMkLst>
          <pc:docMk/>
          <pc:sldMk cId="2737399456" sldId="338"/>
        </pc:sldMkLst>
        <pc:spChg chg="add del mod">
          <ac:chgData name="Bartolomé Mora Paula" userId="c52dd6ee-09e5-4e41-b380-fc5a72a660a1" providerId="ADAL" clId="{898D85E4-5F5D-411D-A0E4-04D0B3E0347D}" dt="2024-06-26T09:39:32.201" v="11757" actId="478"/>
          <ac:spMkLst>
            <pc:docMk/>
            <pc:sldMk cId="2737399456" sldId="338"/>
            <ac:spMk id="2" creationId="{6BB59055-8CC7-73F3-2A26-7DA0A6BD896D}"/>
          </ac:spMkLst>
        </pc:spChg>
        <pc:spChg chg="add del mod">
          <ac:chgData name="Bartolomé Mora Paula" userId="c52dd6ee-09e5-4e41-b380-fc5a72a660a1" providerId="ADAL" clId="{898D85E4-5F5D-411D-A0E4-04D0B3E0347D}" dt="2024-02-22T13:30:04.698" v="45" actId="478"/>
          <ac:spMkLst>
            <pc:docMk/>
            <pc:sldMk cId="2737399456" sldId="338"/>
            <ac:spMk id="3" creationId="{C8496CCD-BDDE-F812-65E6-8530A9D5953F}"/>
          </ac:spMkLst>
        </pc:spChg>
        <pc:spChg chg="add del mod">
          <ac:chgData name="Bartolomé Mora Paula" userId="c52dd6ee-09e5-4e41-b380-fc5a72a660a1" providerId="ADAL" clId="{898D85E4-5F5D-411D-A0E4-04D0B3E0347D}" dt="2024-06-26T09:36:59.802" v="11722" actId="478"/>
          <ac:spMkLst>
            <pc:docMk/>
            <pc:sldMk cId="2737399456" sldId="338"/>
            <ac:spMk id="4" creationId="{D6386B57-6D26-EA62-1261-C3DD3680C024}"/>
          </ac:spMkLst>
        </pc:spChg>
        <pc:spChg chg="add del mod">
          <ac:chgData name="Bartolomé Mora Paula" userId="c52dd6ee-09e5-4e41-b380-fc5a72a660a1" providerId="ADAL" clId="{898D85E4-5F5D-411D-A0E4-04D0B3E0347D}" dt="2024-06-26T09:37:03.576" v="11724" actId="478"/>
          <ac:spMkLst>
            <pc:docMk/>
            <pc:sldMk cId="2737399456" sldId="338"/>
            <ac:spMk id="5" creationId="{F509DFE0-933E-B90C-FF64-150F396E7945}"/>
          </ac:spMkLst>
        </pc:spChg>
        <pc:spChg chg="add mod">
          <ac:chgData name="Bartolomé Mora Paula" userId="c52dd6ee-09e5-4e41-b380-fc5a72a660a1" providerId="ADAL" clId="{898D85E4-5F5D-411D-A0E4-04D0B3E0347D}" dt="2024-06-26T09:39:03.794" v="11750" actId="20577"/>
          <ac:spMkLst>
            <pc:docMk/>
            <pc:sldMk cId="2737399456" sldId="338"/>
            <ac:spMk id="6" creationId="{31783F8C-9FA7-4867-4EDF-1F60C0A93A84}"/>
          </ac:spMkLst>
        </pc:spChg>
        <pc:spChg chg="add mod">
          <ac:chgData name="Bartolomé Mora Paula" userId="c52dd6ee-09e5-4e41-b380-fc5a72a660a1" providerId="ADAL" clId="{898D85E4-5F5D-411D-A0E4-04D0B3E0347D}" dt="2024-06-26T09:39:32.653" v="11758"/>
          <ac:spMkLst>
            <pc:docMk/>
            <pc:sldMk cId="2737399456" sldId="338"/>
            <ac:spMk id="7" creationId="{7A3384B6-14AE-CA44-F4F7-E03BC6F7A842}"/>
          </ac:spMkLst>
        </pc:spChg>
        <pc:spChg chg="add del mod ord">
          <ac:chgData name="Bartolomé Mora Paula" userId="c52dd6ee-09e5-4e41-b380-fc5a72a660a1" providerId="ADAL" clId="{898D85E4-5F5D-411D-A0E4-04D0B3E0347D}" dt="2024-02-22T18:46:25.295" v="48" actId="6549"/>
          <ac:spMkLst>
            <pc:docMk/>
            <pc:sldMk cId="2737399456" sldId="338"/>
            <ac:spMk id="16" creationId="{96D82353-1BA8-15C9-4430-9B31A8C3DF3A}"/>
          </ac:spMkLst>
        </pc:spChg>
        <pc:spChg chg="del">
          <ac:chgData name="Bartolomé Mora Paula" userId="c52dd6ee-09e5-4e41-b380-fc5a72a660a1" providerId="ADAL" clId="{898D85E4-5F5D-411D-A0E4-04D0B3E0347D}" dt="2024-02-22T13:30:03.190" v="44" actId="478"/>
          <ac:spMkLst>
            <pc:docMk/>
            <pc:sldMk cId="2737399456" sldId="338"/>
            <ac:spMk id="911" creationId="{C6935430-1E30-24CB-6585-743236361D94}"/>
          </ac:spMkLst>
        </pc:spChg>
        <pc:spChg chg="add del">
          <ac:chgData name="Bartolomé Mora Paula" userId="c52dd6ee-09e5-4e41-b380-fc5a72a660a1" providerId="ADAL" clId="{898D85E4-5F5D-411D-A0E4-04D0B3E0347D}" dt="2024-02-22T13:28:41.338" v="32" actId="478"/>
          <ac:spMkLst>
            <pc:docMk/>
            <pc:sldMk cId="2737399456" sldId="338"/>
            <ac:spMk id="915" creationId="{58AD6730-6D14-B437-49C2-188912DA40E5}"/>
          </ac:spMkLst>
        </pc:spChg>
        <pc:spChg chg="del mod">
          <ac:chgData name="Bartolomé Mora Paula" userId="c52dd6ee-09e5-4e41-b380-fc5a72a660a1" providerId="ADAL" clId="{898D85E4-5F5D-411D-A0E4-04D0B3E0347D}" dt="2024-02-22T19:12:56.122" v="767" actId="478"/>
          <ac:spMkLst>
            <pc:docMk/>
            <pc:sldMk cId="2737399456" sldId="338"/>
            <ac:spMk id="916" creationId="{3B8A26AA-0F40-0AFE-4607-E40D1EC5631C}"/>
          </ac:spMkLst>
        </pc:spChg>
        <pc:spChg chg="mod">
          <ac:chgData name="Bartolomé Mora Paula" userId="c52dd6ee-09e5-4e41-b380-fc5a72a660a1" providerId="ADAL" clId="{898D85E4-5F5D-411D-A0E4-04D0B3E0347D}" dt="2024-06-27T10:05:50.018" v="12179" actId="20577"/>
          <ac:spMkLst>
            <pc:docMk/>
            <pc:sldMk cId="2737399456" sldId="338"/>
            <ac:spMk id="919" creationId="{397BD923-C2A2-90DE-447C-701735757995}"/>
          </ac:spMkLst>
        </pc:spChg>
        <pc:spChg chg="mod">
          <ac:chgData name="Bartolomé Mora Paula" userId="c52dd6ee-09e5-4e41-b380-fc5a72a660a1" providerId="ADAL" clId="{898D85E4-5F5D-411D-A0E4-04D0B3E0347D}" dt="2024-02-22T18:59:50.281" v="377" actId="20577"/>
          <ac:spMkLst>
            <pc:docMk/>
            <pc:sldMk cId="2737399456" sldId="338"/>
            <ac:spMk id="920" creationId="{1D30FC90-94AA-2CD7-4595-8BDF8589E3DD}"/>
          </ac:spMkLst>
        </pc:spChg>
        <pc:cxnChg chg="mod">
          <ac:chgData name="Bartolomé Mora Paula" userId="c52dd6ee-09e5-4e41-b380-fc5a72a660a1" providerId="ADAL" clId="{898D85E4-5F5D-411D-A0E4-04D0B3E0347D}" dt="2024-02-22T13:28:41.338" v="32" actId="478"/>
          <ac:cxnSpMkLst>
            <pc:docMk/>
            <pc:sldMk cId="2737399456" sldId="338"/>
            <ac:cxnSpMk id="924" creationId="{5CE79252-1721-5B3F-EDF7-03B9E414CCFF}"/>
          </ac:cxnSpMkLst>
        </pc:cxnChg>
        <pc:cxnChg chg="mod">
          <ac:chgData name="Bartolomé Mora Paula" userId="c52dd6ee-09e5-4e41-b380-fc5a72a660a1" providerId="ADAL" clId="{898D85E4-5F5D-411D-A0E4-04D0B3E0347D}" dt="2024-02-22T19:12:56.122" v="767" actId="478"/>
          <ac:cxnSpMkLst>
            <pc:docMk/>
            <pc:sldMk cId="2737399456" sldId="338"/>
            <ac:cxnSpMk id="925" creationId="{7D41D69F-41BA-0008-FF7E-46AB4A562A3D}"/>
          </ac:cxnSpMkLst>
        </pc:cxnChg>
      </pc:sldChg>
      <pc:sldChg chg="addSp delSp modSp mod delAnim modAnim">
        <pc:chgData name="Bartolomé Mora Paula" userId="c52dd6ee-09e5-4e41-b380-fc5a72a660a1" providerId="ADAL" clId="{898D85E4-5F5D-411D-A0E4-04D0B3E0347D}" dt="2024-06-27T10:06:37.196" v="12217" actId="1076"/>
        <pc:sldMkLst>
          <pc:docMk/>
          <pc:sldMk cId="369883782" sldId="340"/>
        </pc:sldMkLst>
        <pc:spChg chg="add del mod">
          <ac:chgData name="Bartolomé Mora Paula" userId="c52dd6ee-09e5-4e41-b380-fc5a72a660a1" providerId="ADAL" clId="{898D85E4-5F5D-411D-A0E4-04D0B3E0347D}" dt="2024-06-26T09:37:11.304" v="11728" actId="478"/>
          <ac:spMkLst>
            <pc:docMk/>
            <pc:sldMk cId="369883782" sldId="340"/>
            <ac:spMk id="4" creationId="{551A9E46-60D1-CB2D-DF18-12E970C9A3F3}"/>
          </ac:spMkLst>
        </pc:spChg>
        <pc:spChg chg="add del mod">
          <ac:chgData name="Bartolomé Mora Paula" userId="c52dd6ee-09e5-4e41-b380-fc5a72a660a1" providerId="ADAL" clId="{898D85E4-5F5D-411D-A0E4-04D0B3E0347D}" dt="2024-06-26T09:37:18.919" v="11729" actId="478"/>
          <ac:spMkLst>
            <pc:docMk/>
            <pc:sldMk cId="369883782" sldId="340"/>
            <ac:spMk id="5" creationId="{410FAD21-7B7B-2A63-CB87-ABD8CE37C38B}"/>
          </ac:spMkLst>
        </pc:spChg>
        <pc:spChg chg="add mod">
          <ac:chgData name="Bartolomé Mora Paula" userId="c52dd6ee-09e5-4e41-b380-fc5a72a660a1" providerId="ADAL" clId="{898D85E4-5F5D-411D-A0E4-04D0B3E0347D}" dt="2024-06-26T09:39:06.287" v="11751" actId="20577"/>
          <ac:spMkLst>
            <pc:docMk/>
            <pc:sldMk cId="369883782" sldId="340"/>
            <ac:spMk id="6" creationId="{DB28FDEE-CA2A-B5F1-FF35-D4DF75367A05}"/>
          </ac:spMkLst>
        </pc:spChg>
        <pc:spChg chg="add mod">
          <ac:chgData name="Bartolomé Mora Paula" userId="c52dd6ee-09e5-4e41-b380-fc5a72a660a1" providerId="ADAL" clId="{898D85E4-5F5D-411D-A0E4-04D0B3E0347D}" dt="2024-06-26T09:39:35.247" v="11760"/>
          <ac:spMkLst>
            <pc:docMk/>
            <pc:sldMk cId="369883782" sldId="340"/>
            <ac:spMk id="7" creationId="{9BBACFD3-E559-57BE-FEA6-FAF9692A393C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1" creationId="{942A3100-A620-90F9-9245-4DB5D5F64B36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2" creationId="{589A9D07-ACCC-F1B6-373B-211F0B0ED2DE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3" creationId="{3A7F88A9-84A4-8637-8DF0-4961D9B46C47}"/>
          </ac:spMkLst>
        </pc:spChg>
        <pc:spChg chg="mod">
          <ac:chgData name="Bartolomé Mora Paula" userId="c52dd6ee-09e5-4e41-b380-fc5a72a660a1" providerId="ADAL" clId="{898D85E4-5F5D-411D-A0E4-04D0B3E0347D}" dt="2024-02-22T18:46:22.920" v="47" actId="6549"/>
          <ac:spMkLst>
            <pc:docMk/>
            <pc:sldMk cId="369883782" sldId="340"/>
            <ac:spMk id="15" creationId="{8B5766FB-0759-BB9C-CDF5-1D33B0E4F387}"/>
          </ac:spMkLst>
        </pc:spChg>
        <pc:spChg chg="mod">
          <ac:chgData name="Bartolomé Mora Paula" userId="c52dd6ee-09e5-4e41-b380-fc5a72a660a1" providerId="ADAL" clId="{898D85E4-5F5D-411D-A0E4-04D0B3E0347D}" dt="2024-02-22T18:49:51.678" v="62"/>
          <ac:spMkLst>
            <pc:docMk/>
            <pc:sldMk cId="369883782" sldId="340"/>
            <ac:spMk id="16" creationId="{1B36FE20-4434-9BE6-03AE-441CEBAF4996}"/>
          </ac:spMkLst>
        </pc:spChg>
        <pc:spChg chg="add del mod">
          <ac:chgData name="Bartolomé Mora Paula" userId="c52dd6ee-09e5-4e41-b380-fc5a72a660a1" providerId="ADAL" clId="{898D85E4-5F5D-411D-A0E4-04D0B3E0347D}" dt="2024-02-22T18:50:34.717" v="73" actId="478"/>
          <ac:spMkLst>
            <pc:docMk/>
            <pc:sldMk cId="369883782" sldId="340"/>
            <ac:spMk id="17" creationId="{8FF77D27-6D50-1A8C-DE7F-206EEA544005}"/>
          </ac:spMkLst>
        </pc:spChg>
        <pc:spChg chg="add del mod">
          <ac:chgData name="Bartolomé Mora Paula" userId="c52dd6ee-09e5-4e41-b380-fc5a72a660a1" providerId="ADAL" clId="{898D85E4-5F5D-411D-A0E4-04D0B3E0347D}" dt="2024-02-22T18:55:51.848" v="235" actId="478"/>
          <ac:spMkLst>
            <pc:docMk/>
            <pc:sldMk cId="369883782" sldId="340"/>
            <ac:spMk id="18" creationId="{86DD619E-0829-1EB7-9FDF-5A4D7CB4142A}"/>
          </ac:spMkLst>
        </pc:spChg>
        <pc:spChg chg="add del mod">
          <ac:chgData name="Bartolomé Mora Paula" userId="c52dd6ee-09e5-4e41-b380-fc5a72a660a1" providerId="ADAL" clId="{898D85E4-5F5D-411D-A0E4-04D0B3E0347D}" dt="2024-02-22T18:51:55.942" v="102" actId="478"/>
          <ac:spMkLst>
            <pc:docMk/>
            <pc:sldMk cId="369883782" sldId="340"/>
            <ac:spMk id="19" creationId="{AC0596DD-BDD6-1E57-E9FB-FF261D435038}"/>
          </ac:spMkLst>
        </pc:spChg>
        <pc:spChg chg="add del mod">
          <ac:chgData name="Bartolomé Mora Paula" userId="c52dd6ee-09e5-4e41-b380-fc5a72a660a1" providerId="ADAL" clId="{898D85E4-5F5D-411D-A0E4-04D0B3E0347D}" dt="2024-02-22T18:52:20.618" v="108" actId="22"/>
          <ac:spMkLst>
            <pc:docMk/>
            <pc:sldMk cId="369883782" sldId="340"/>
            <ac:spMk id="21" creationId="{5CD52390-D62D-8784-D077-76ADED6979ED}"/>
          </ac:spMkLst>
        </pc:spChg>
        <pc:spChg chg="add del mod">
          <ac:chgData name="Bartolomé Mora Paula" userId="c52dd6ee-09e5-4e41-b380-fc5a72a660a1" providerId="ADAL" clId="{898D85E4-5F5D-411D-A0E4-04D0B3E0347D}" dt="2024-02-22T18:52:32.215" v="114" actId="478"/>
          <ac:spMkLst>
            <pc:docMk/>
            <pc:sldMk cId="369883782" sldId="340"/>
            <ac:spMk id="23" creationId="{187D77A9-DFCC-4B77-3FD7-CF66C6F1CCDE}"/>
          </ac:spMkLst>
        </pc:spChg>
        <pc:spChg chg="add del mod">
          <ac:chgData name="Bartolomé Mora Paula" userId="c52dd6ee-09e5-4e41-b380-fc5a72a660a1" providerId="ADAL" clId="{898D85E4-5F5D-411D-A0E4-04D0B3E0347D}" dt="2024-02-22T18:53:52.839" v="147" actId="478"/>
          <ac:spMkLst>
            <pc:docMk/>
            <pc:sldMk cId="369883782" sldId="340"/>
            <ac:spMk id="25" creationId="{6614ACA2-45CD-6803-38C7-63DD14AAB2EF}"/>
          </ac:spMkLst>
        </pc:spChg>
        <pc:spChg chg="add del mod">
          <ac:chgData name="Bartolomé Mora Paula" userId="c52dd6ee-09e5-4e41-b380-fc5a72a660a1" providerId="ADAL" clId="{898D85E4-5F5D-411D-A0E4-04D0B3E0347D}" dt="2024-02-22T18:55:50.832" v="234" actId="478"/>
          <ac:spMkLst>
            <pc:docMk/>
            <pc:sldMk cId="369883782" sldId="340"/>
            <ac:spMk id="26" creationId="{9E4AF21E-CB31-8BAD-5811-7C5585B8FC26}"/>
          </ac:spMkLst>
        </pc:spChg>
        <pc:spChg chg="add del mod">
          <ac:chgData name="Bartolomé Mora Paula" userId="c52dd6ee-09e5-4e41-b380-fc5a72a660a1" providerId="ADAL" clId="{898D85E4-5F5D-411D-A0E4-04D0B3E0347D}" dt="2024-02-22T18:57:16.179" v="275" actId="478"/>
          <ac:spMkLst>
            <pc:docMk/>
            <pc:sldMk cId="369883782" sldId="340"/>
            <ac:spMk id="27" creationId="{9BF0A4B9-3D90-322D-DAC2-2293BB7D5910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29" creationId="{B9932164-9AF7-5F3B-91A2-923310A56789}"/>
          </ac:spMkLst>
        </pc:spChg>
        <pc:spChg chg="mod">
          <ac:chgData name="Bartolomé Mora Paula" userId="c52dd6ee-09e5-4e41-b380-fc5a72a660a1" providerId="ADAL" clId="{898D85E4-5F5D-411D-A0E4-04D0B3E0347D}" dt="2024-02-22T18:56:59.318" v="267"/>
          <ac:spMkLst>
            <pc:docMk/>
            <pc:sldMk cId="369883782" sldId="340"/>
            <ac:spMk id="30" creationId="{691DC8EA-A6DD-D0EC-7C66-BB312FBCFED8}"/>
          </ac:spMkLst>
        </pc:spChg>
        <pc:spChg chg="add del mod">
          <ac:chgData name="Bartolomé Mora Paula" userId="c52dd6ee-09e5-4e41-b380-fc5a72a660a1" providerId="ADAL" clId="{898D85E4-5F5D-411D-A0E4-04D0B3E0347D}" dt="2024-02-22T18:58:02.665" v="277" actId="478"/>
          <ac:spMkLst>
            <pc:docMk/>
            <pc:sldMk cId="369883782" sldId="340"/>
            <ac:spMk id="31" creationId="{AFEB3F41-5451-5849-13EF-937E660C77A7}"/>
          </ac:spMkLst>
        </pc:spChg>
        <pc:spChg chg="add del mod">
          <ac:chgData name="Bartolomé Mora Paula" userId="c52dd6ee-09e5-4e41-b380-fc5a72a660a1" providerId="ADAL" clId="{898D85E4-5F5D-411D-A0E4-04D0B3E0347D}" dt="2024-02-22T18:58:04.899" v="279" actId="478"/>
          <ac:spMkLst>
            <pc:docMk/>
            <pc:sldMk cId="369883782" sldId="340"/>
            <ac:spMk id="896" creationId="{8F75C47A-B359-1CC7-3766-26A5BE3C2F65}"/>
          </ac:spMkLst>
        </pc:spChg>
        <pc:spChg chg="add del mod">
          <ac:chgData name="Bartolomé Mora Paula" userId="c52dd6ee-09e5-4e41-b380-fc5a72a660a1" providerId="ADAL" clId="{898D85E4-5F5D-411D-A0E4-04D0B3E0347D}" dt="2024-02-22T18:58:07.791" v="281" actId="478"/>
          <ac:spMkLst>
            <pc:docMk/>
            <pc:sldMk cId="369883782" sldId="340"/>
            <ac:spMk id="897" creationId="{8A844594-98AC-2D9A-25C3-0815F336A2C8}"/>
          </ac:spMkLst>
        </pc:spChg>
        <pc:spChg chg="add mod">
          <ac:chgData name="Bartolomé Mora Paula" userId="c52dd6ee-09e5-4e41-b380-fc5a72a660a1" providerId="ADAL" clId="{898D85E4-5F5D-411D-A0E4-04D0B3E0347D}" dt="2024-06-27T10:06:37.196" v="12217" actId="1076"/>
          <ac:spMkLst>
            <pc:docMk/>
            <pc:sldMk cId="369883782" sldId="340"/>
            <ac:spMk id="898" creationId="{D225BB06-4D09-D554-5597-EB308D185F89}"/>
          </ac:spMkLst>
        </pc:spChg>
        <pc:spChg chg="del mod">
          <ac:chgData name="Bartolomé Mora Paula" userId="c52dd6ee-09e5-4e41-b380-fc5a72a660a1" providerId="ADAL" clId="{898D85E4-5F5D-411D-A0E4-04D0B3E0347D}" dt="2024-06-26T09:37:09.529" v="11726" actId="478"/>
          <ac:spMkLst>
            <pc:docMk/>
            <pc:sldMk cId="369883782" sldId="340"/>
            <ac:spMk id="911" creationId="{DAEDCE80-86B8-1FA0-CB2B-9A333C024FB1}"/>
          </ac:spMkLst>
        </pc:spChg>
        <pc:spChg chg="del">
          <ac:chgData name="Bartolomé Mora Paula" userId="c52dd6ee-09e5-4e41-b380-fc5a72a660a1" providerId="ADAL" clId="{898D85E4-5F5D-411D-A0E4-04D0B3E0347D}" dt="2024-02-22T19:12:50.708" v="762" actId="478"/>
          <ac:spMkLst>
            <pc:docMk/>
            <pc:sldMk cId="369883782" sldId="340"/>
            <ac:spMk id="916" creationId="{E27DF3C2-558B-6552-E749-BBA435444532}"/>
          </ac:spMkLst>
        </pc:spChg>
        <pc:spChg chg="add mod">
          <ac:chgData name="Bartolomé Mora Paula" userId="c52dd6ee-09e5-4e41-b380-fc5a72a660a1" providerId="ADAL" clId="{898D85E4-5F5D-411D-A0E4-04D0B3E0347D}" dt="2024-02-22T19:26:45.824" v="777" actId="1076"/>
          <ac:spMkLst>
            <pc:docMk/>
            <pc:sldMk cId="369883782" sldId="340"/>
            <ac:spMk id="927" creationId="{2465EF9A-1A94-3E8C-DD39-CBF11149D3A7}"/>
          </ac:spMkLst>
        </pc:spChg>
        <pc:spChg chg="add del mod">
          <ac:chgData name="Bartolomé Mora Paula" userId="c52dd6ee-09e5-4e41-b380-fc5a72a660a1" providerId="ADAL" clId="{898D85E4-5F5D-411D-A0E4-04D0B3E0347D}" dt="2024-06-26T09:39:34.783" v="11759" actId="478"/>
          <ac:spMkLst>
            <pc:docMk/>
            <pc:sldMk cId="369883782" sldId="340"/>
            <ac:spMk id="931" creationId="{6B236320-1445-2794-1EBC-1708AD575218}"/>
          </ac:spMkLst>
        </pc:spChg>
        <pc:grpChg chg="add del mod">
          <ac:chgData name="Bartolomé Mora Paula" userId="c52dd6ee-09e5-4e41-b380-fc5a72a660a1" providerId="ADAL" clId="{898D85E4-5F5D-411D-A0E4-04D0B3E0347D}" dt="2024-02-22T18:50:17.558" v="68" actId="478"/>
          <ac:grpSpMkLst>
            <pc:docMk/>
            <pc:sldMk cId="369883782" sldId="340"/>
            <ac:grpSpMk id="10" creationId="{F0BD16E2-E843-7FD5-816D-7D10F0537F71}"/>
          </ac:grpSpMkLst>
        </pc:grpChg>
        <pc:grpChg chg="add del mod">
          <ac:chgData name="Bartolomé Mora Paula" userId="c52dd6ee-09e5-4e41-b380-fc5a72a660a1" providerId="ADAL" clId="{898D85E4-5F5D-411D-A0E4-04D0B3E0347D}" dt="2024-02-22T18:57:11.339" v="273" actId="478"/>
          <ac:grpSpMkLst>
            <pc:docMk/>
            <pc:sldMk cId="369883782" sldId="340"/>
            <ac:grpSpMk id="28" creationId="{B3706C92-6CFA-F87C-7C31-64A7464F34D6}"/>
          </ac:grpSpMkLst>
        </pc:grpChg>
        <pc:picChg chg="mod modCrop">
          <ac:chgData name="Bartolomé Mora Paula" userId="c52dd6ee-09e5-4e41-b380-fc5a72a660a1" providerId="ADAL" clId="{898D85E4-5F5D-411D-A0E4-04D0B3E0347D}" dt="2024-02-22T19:26:52.215" v="778" actId="732"/>
          <ac:picMkLst>
            <pc:docMk/>
            <pc:sldMk cId="369883782" sldId="340"/>
            <ac:picMk id="3" creationId="{D49B94AA-3EA8-BEDA-8ECE-C9659F2180AD}"/>
          </ac:picMkLst>
        </pc:picChg>
        <pc:cxnChg chg="add del mod">
          <ac:chgData name="Bartolomé Mora Paula" userId="c52dd6ee-09e5-4e41-b380-fc5a72a660a1" providerId="ADAL" clId="{898D85E4-5F5D-411D-A0E4-04D0B3E0347D}" dt="2024-02-22T18:47:36.372" v="59" actId="478"/>
          <ac:cxnSpMkLst>
            <pc:docMk/>
            <pc:sldMk cId="369883782" sldId="340"/>
            <ac:cxnSpMk id="4" creationId="{36A978AE-B848-4488-E45A-8A4FAA76C3CD}"/>
          </ac:cxnSpMkLst>
        </pc:cxnChg>
        <pc:cxnChg chg="add del mod">
          <ac:chgData name="Bartolomé Mora Paula" userId="c52dd6ee-09e5-4e41-b380-fc5a72a660a1" providerId="ADAL" clId="{898D85E4-5F5D-411D-A0E4-04D0B3E0347D}" dt="2024-02-22T18:58:38.033" v="290" actId="478"/>
          <ac:cxnSpMkLst>
            <pc:docMk/>
            <pc:sldMk cId="369883782" sldId="340"/>
            <ac:cxnSpMk id="899" creationId="{407DFFEB-0926-A918-F15B-F0CC0F3D45C7}"/>
          </ac:cxnSpMkLst>
        </pc:cxnChg>
        <pc:cxnChg chg="add del mod">
          <ac:chgData name="Bartolomé Mora Paula" userId="c52dd6ee-09e5-4e41-b380-fc5a72a660a1" providerId="ADAL" clId="{898D85E4-5F5D-411D-A0E4-04D0B3E0347D}" dt="2024-02-22T18:58:05.821" v="280" actId="478"/>
          <ac:cxnSpMkLst>
            <pc:docMk/>
            <pc:sldMk cId="369883782" sldId="340"/>
            <ac:cxnSpMk id="900" creationId="{99190D5B-4DE6-1EBD-AC5D-928DBB32A9AD}"/>
          </ac:cxnSpMkLst>
        </pc:cxnChg>
        <pc:cxnChg chg="add del mod">
          <ac:chgData name="Bartolomé Mora Paula" userId="c52dd6ee-09e5-4e41-b380-fc5a72a660a1" providerId="ADAL" clId="{898D85E4-5F5D-411D-A0E4-04D0B3E0347D}" dt="2024-02-22T18:58:03.884" v="278" actId="478"/>
          <ac:cxnSpMkLst>
            <pc:docMk/>
            <pc:sldMk cId="369883782" sldId="340"/>
            <ac:cxnSpMk id="901" creationId="{F341E138-AF83-96AB-617A-241AEEF2A511}"/>
          </ac:cxnSpMkLst>
        </pc:cxnChg>
        <pc:cxnChg chg="add mod">
          <ac:chgData name="Bartolomé Mora Paula" userId="c52dd6ee-09e5-4e41-b380-fc5a72a660a1" providerId="ADAL" clId="{898D85E4-5F5D-411D-A0E4-04D0B3E0347D}" dt="2024-06-27T10:06:37.196" v="12217" actId="1076"/>
          <ac:cxnSpMkLst>
            <pc:docMk/>
            <pc:sldMk cId="369883782" sldId="340"/>
            <ac:cxnSpMk id="902" creationId="{3EB40ACF-0A86-FB5C-2D74-D18A158DF6FF}"/>
          </ac:cxnSpMkLst>
        </pc:cxnChg>
        <pc:cxnChg chg="mod">
          <ac:chgData name="Bartolomé Mora Paula" userId="c52dd6ee-09e5-4e41-b380-fc5a72a660a1" providerId="ADAL" clId="{898D85E4-5F5D-411D-A0E4-04D0B3E0347D}" dt="2024-02-22T19:12:50.708" v="762" actId="478"/>
          <ac:cxnSpMkLst>
            <pc:docMk/>
            <pc:sldMk cId="369883782" sldId="340"/>
            <ac:cxnSpMk id="925" creationId="{FF0EE192-C61C-ED2E-368F-EA203716B5D6}"/>
          </ac:cxnSpMkLst>
        </pc:cxnChg>
      </pc:sldChg>
      <pc:sldChg chg="addSp delSp modSp add del mod ord delAnim modAnim">
        <pc:chgData name="Bartolomé Mora Paula" userId="c52dd6ee-09e5-4e41-b380-fc5a72a660a1" providerId="ADAL" clId="{898D85E4-5F5D-411D-A0E4-04D0B3E0347D}" dt="2024-06-27T10:06:59.129" v="12250" actId="1076"/>
        <pc:sldMkLst>
          <pc:docMk/>
          <pc:sldMk cId="3399946487" sldId="341"/>
        </pc:sldMkLst>
        <pc:spChg chg="add del mod">
          <ac:chgData name="Bartolomé Mora Paula" userId="c52dd6ee-09e5-4e41-b380-fc5a72a660a1" providerId="ADAL" clId="{898D85E4-5F5D-411D-A0E4-04D0B3E0347D}" dt="2024-06-26T09:37:24.732" v="11733" actId="478"/>
          <ac:spMkLst>
            <pc:docMk/>
            <pc:sldMk cId="3399946487" sldId="341"/>
            <ac:spMk id="3" creationId="{60B680DC-9D1B-53B0-D5F3-4DC19E850480}"/>
          </ac:spMkLst>
        </pc:spChg>
        <pc:spChg chg="del mod">
          <ac:chgData name="Bartolomé Mora Paula" userId="c52dd6ee-09e5-4e41-b380-fc5a72a660a1" providerId="ADAL" clId="{898D85E4-5F5D-411D-A0E4-04D0B3E0347D}" dt="2024-06-27T10:00:49.213" v="12114" actId="20577"/>
          <ac:spMkLst>
            <pc:docMk/>
            <pc:sldMk cId="3399946487" sldId="341"/>
            <ac:spMk id="4" creationId="{DD0B2E0E-C42A-32A9-9863-E66DBCE4180F}"/>
          </ac:spMkLst>
        </pc:spChg>
        <pc:spChg chg="add del mod">
          <ac:chgData name="Bartolomé Mora Paula" userId="c52dd6ee-09e5-4e41-b380-fc5a72a660a1" providerId="ADAL" clId="{898D85E4-5F5D-411D-A0E4-04D0B3E0347D}" dt="2024-06-26T09:37:27.138" v="11734" actId="478"/>
          <ac:spMkLst>
            <pc:docMk/>
            <pc:sldMk cId="3399946487" sldId="341"/>
            <ac:spMk id="5" creationId="{CDF32EE5-59FF-8671-7458-56796E7AC1BF}"/>
          </ac:spMkLst>
        </pc:spChg>
        <pc:spChg chg="add mod">
          <ac:chgData name="Bartolomé Mora Paula" userId="c52dd6ee-09e5-4e41-b380-fc5a72a660a1" providerId="ADAL" clId="{898D85E4-5F5D-411D-A0E4-04D0B3E0347D}" dt="2024-06-26T09:38:27.715" v="11745" actId="20577"/>
          <ac:spMkLst>
            <pc:docMk/>
            <pc:sldMk cId="3399946487" sldId="341"/>
            <ac:spMk id="6" creationId="{8867483A-7F68-B051-20B1-4D71030C6774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9" creationId="{2AC94170-2068-2531-3C51-2A90EBB3AC22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0" creationId="{C2CC7450-B893-EB0F-F2EE-8E48714B0A93}"/>
          </ac:spMkLst>
        </pc:spChg>
        <pc:spChg chg="mod">
          <ac:chgData name="Bartolomé Mora Paula" userId="c52dd6ee-09e5-4e41-b380-fc5a72a660a1" providerId="ADAL" clId="{898D85E4-5F5D-411D-A0E4-04D0B3E0347D}" dt="2024-02-22T19:07:53.947" v="583"/>
          <ac:spMkLst>
            <pc:docMk/>
            <pc:sldMk cId="3399946487" sldId="341"/>
            <ac:spMk id="11" creationId="{59EC4091-DF87-8475-D659-B977821EA720}"/>
          </ac:spMkLst>
        </pc:spChg>
        <pc:spChg chg="add del mod">
          <ac:chgData name="Bartolomé Mora Paula" userId="c52dd6ee-09e5-4e41-b380-fc5a72a660a1" providerId="ADAL" clId="{898D85E4-5F5D-411D-A0E4-04D0B3E0347D}" dt="2024-02-22T19:10:11.337" v="721" actId="478"/>
          <ac:spMkLst>
            <pc:docMk/>
            <pc:sldMk cId="3399946487" sldId="341"/>
            <ac:spMk id="14" creationId="{63556B52-E40A-2A83-85A0-3BF7E1E7219E}"/>
          </ac:spMkLst>
        </pc:spChg>
        <pc:spChg chg="add mod">
          <ac:chgData name="Bartolomé Mora Paula" userId="c52dd6ee-09e5-4e41-b380-fc5a72a660a1" providerId="ADAL" clId="{898D85E4-5F5D-411D-A0E4-04D0B3E0347D}" dt="2024-06-27T10:06:59.129" v="12250" actId="1076"/>
          <ac:spMkLst>
            <pc:docMk/>
            <pc:sldMk cId="3399946487" sldId="341"/>
            <ac:spMk id="15" creationId="{C1A6F5B4-6E4D-265C-A359-75DB7A995C8E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3" creationId="{847006AC-D4D0-4ABE-BDD8-F07895BB0662}"/>
          </ac:spMkLst>
        </pc:spChg>
        <pc:spChg chg="mod">
          <ac:chgData name="Bartolomé Mora Paula" userId="c52dd6ee-09e5-4e41-b380-fc5a72a660a1" providerId="ADAL" clId="{898D85E4-5F5D-411D-A0E4-04D0B3E0347D}" dt="2024-02-22T19:27:48.742" v="815"/>
          <ac:spMkLst>
            <pc:docMk/>
            <pc:sldMk cId="3399946487" sldId="341"/>
            <ac:spMk id="24" creationId="{9F9B42DE-D200-205D-5C0B-087343404B48}"/>
          </ac:spMkLst>
        </pc:spChg>
        <pc:spChg chg="add del mod">
          <ac:chgData name="Bartolomé Mora Paula" userId="c52dd6ee-09e5-4e41-b380-fc5a72a660a1" providerId="ADAL" clId="{898D85E4-5F5D-411D-A0E4-04D0B3E0347D}" dt="2024-02-22T19:08:32.062" v="599" actId="21"/>
          <ac:spMkLst>
            <pc:docMk/>
            <pc:sldMk cId="3399946487" sldId="341"/>
            <ac:spMk id="916" creationId="{6A53883D-C42E-4637-9F12-8328647E6FB7}"/>
          </ac:spMkLst>
        </pc:spChg>
        <pc:spChg chg="del">
          <ac:chgData name="Bartolomé Mora Paula" userId="c52dd6ee-09e5-4e41-b380-fc5a72a660a1" providerId="ADAL" clId="{898D85E4-5F5D-411D-A0E4-04D0B3E0347D}" dt="2024-02-22T19:06:39.558" v="545" actId="478"/>
          <ac:spMkLst>
            <pc:docMk/>
            <pc:sldMk cId="3399946487" sldId="341"/>
            <ac:spMk id="917" creationId="{04E141FD-87ED-657A-FAE5-F48EA121252E}"/>
          </ac:spMkLst>
        </pc:spChg>
        <pc:spChg chg="del">
          <ac:chgData name="Bartolomé Mora Paula" userId="c52dd6ee-09e5-4e41-b380-fc5a72a660a1" providerId="ADAL" clId="{898D85E4-5F5D-411D-A0E4-04D0B3E0347D}" dt="2024-02-22T19:06:40.620" v="546" actId="478"/>
          <ac:spMkLst>
            <pc:docMk/>
            <pc:sldMk cId="3399946487" sldId="341"/>
            <ac:spMk id="918" creationId="{1DEE582F-9115-FCC6-79D8-132D86C641FB}"/>
          </ac:spMkLst>
        </pc:spChg>
        <pc:spChg chg="del mod">
          <ac:chgData name="Bartolomé Mora Paula" userId="c52dd6ee-09e5-4e41-b380-fc5a72a660a1" providerId="ADAL" clId="{898D85E4-5F5D-411D-A0E4-04D0B3E0347D}" dt="2024-02-22T19:07:00.388" v="557" actId="478"/>
          <ac:spMkLst>
            <pc:docMk/>
            <pc:sldMk cId="3399946487" sldId="341"/>
            <ac:spMk id="919" creationId="{A9F83649-EC57-A50F-8044-0CD0F17001C0}"/>
          </ac:spMkLst>
        </pc:spChg>
        <pc:spChg chg="del mod">
          <ac:chgData name="Bartolomé Mora Paula" userId="c52dd6ee-09e5-4e41-b380-fc5a72a660a1" providerId="ADAL" clId="{898D85E4-5F5D-411D-A0E4-04D0B3E0347D}" dt="2024-02-22T19:08:36.265" v="602" actId="478"/>
          <ac:spMkLst>
            <pc:docMk/>
            <pc:sldMk cId="3399946487" sldId="341"/>
            <ac:spMk id="920" creationId="{B1500AFB-6103-C1BA-B1CC-B554B1B493F0}"/>
          </ac:spMkLst>
        </pc:spChg>
        <pc:grpChg chg="add del mod">
          <ac:chgData name="Bartolomé Mora Paula" userId="c52dd6ee-09e5-4e41-b380-fc5a72a660a1" providerId="ADAL" clId="{898D85E4-5F5D-411D-A0E4-04D0B3E0347D}" dt="2024-02-22T19:08:00.989" v="585" actId="478"/>
          <ac:grpSpMkLst>
            <pc:docMk/>
            <pc:sldMk cId="3399946487" sldId="341"/>
            <ac:grpSpMk id="7" creationId="{C4B9B786-9638-28C1-1535-318819AAFD6B}"/>
          </ac:grpSpMkLst>
        </pc:grpChg>
        <pc:grpChg chg="add mod">
          <ac:chgData name="Bartolomé Mora Paula" userId="c52dd6ee-09e5-4e41-b380-fc5a72a660a1" providerId="ADAL" clId="{898D85E4-5F5D-411D-A0E4-04D0B3E0347D}" dt="2024-02-22T19:27:57.307" v="817" actId="1076"/>
          <ac:grpSpMkLst>
            <pc:docMk/>
            <pc:sldMk cId="3399946487" sldId="341"/>
            <ac:grpSpMk id="22" creationId="{00D94B7E-7408-8011-ED84-BF536327E3AC}"/>
          </ac:grpSpMkLst>
        </pc:grpChg>
        <pc:picChg chg="add del mod">
          <ac:chgData name="Bartolomé Mora Paula" userId="c52dd6ee-09e5-4e41-b380-fc5a72a660a1" providerId="ADAL" clId="{898D85E4-5F5D-411D-A0E4-04D0B3E0347D}" dt="2024-02-22T19:11:45.353" v="745" actId="478"/>
          <ac:picMkLst>
            <pc:docMk/>
            <pc:sldMk cId="3399946487" sldId="341"/>
            <ac:picMk id="18" creationId="{D3EE7BB1-7829-8C48-0082-7F817DF91326}"/>
          </ac:picMkLst>
        </pc:picChg>
        <pc:picChg chg="add mod">
          <ac:chgData name="Bartolomé Mora Paula" userId="c52dd6ee-09e5-4e41-b380-fc5a72a660a1" providerId="ADAL" clId="{898D85E4-5F5D-411D-A0E4-04D0B3E0347D}" dt="2024-02-22T19:28:16.323" v="821" actId="14100"/>
          <ac:picMkLst>
            <pc:docMk/>
            <pc:sldMk cId="3399946487" sldId="341"/>
            <ac:picMk id="20" creationId="{64A72535-4AC0-35C8-B190-735B357A2052}"/>
          </ac:picMkLst>
        </pc:picChg>
        <pc:cxnChg chg="del">
          <ac:chgData name="Bartolomé Mora Paula" userId="c52dd6ee-09e5-4e41-b380-fc5a72a660a1" providerId="ADAL" clId="{898D85E4-5F5D-411D-A0E4-04D0B3E0347D}" dt="2024-02-22T19:06:43.823" v="550" actId="478"/>
          <ac:cxnSpMkLst>
            <pc:docMk/>
            <pc:sldMk cId="3399946487" sldId="341"/>
            <ac:cxnSpMk id="8" creationId="{C993586A-6847-AD8A-B1DA-81F0515CB054}"/>
          </ac:cxnSpMkLst>
        </pc:cxnChg>
        <pc:cxnChg chg="mod">
          <ac:chgData name="Bartolomé Mora Paula" userId="c52dd6ee-09e5-4e41-b380-fc5a72a660a1" providerId="ADAL" clId="{898D85E4-5F5D-411D-A0E4-04D0B3E0347D}" dt="2024-02-22T19:08:32.062" v="599" actId="21"/>
          <ac:cxnSpMkLst>
            <pc:docMk/>
            <pc:sldMk cId="3399946487" sldId="341"/>
            <ac:cxnSpMk id="925" creationId="{6ACAA6E9-84E2-1943-1268-68E2CD9CF7BA}"/>
          </ac:cxnSpMkLst>
        </pc:cxnChg>
        <pc:cxnChg chg="mod">
          <ac:chgData name="Bartolomé Mora Paula" userId="c52dd6ee-09e5-4e41-b380-fc5a72a660a1" providerId="ADAL" clId="{898D85E4-5F5D-411D-A0E4-04D0B3E0347D}" dt="2024-06-27T10:06:59.129" v="12250" actId="1076"/>
          <ac:cxnSpMkLst>
            <pc:docMk/>
            <pc:sldMk cId="3399946487" sldId="341"/>
            <ac:cxnSpMk id="926" creationId="{5A451CC1-EAB7-27EE-3F39-8B43FB7CEBE5}"/>
          </ac:cxnSpMkLst>
        </pc:cxnChg>
        <pc:cxnChg chg="del mod">
          <ac:chgData name="Bartolomé Mora Paula" userId="c52dd6ee-09e5-4e41-b380-fc5a72a660a1" providerId="ADAL" clId="{898D85E4-5F5D-411D-A0E4-04D0B3E0347D}" dt="2024-02-22T19:06:43.183" v="549" actId="478"/>
          <ac:cxnSpMkLst>
            <pc:docMk/>
            <pc:sldMk cId="3399946487" sldId="341"/>
            <ac:cxnSpMk id="929" creationId="{420F7CA9-89BE-52C0-4AA8-4019DCD6CBA1}"/>
          </ac:cxnSpMkLst>
        </pc:cxnChg>
        <pc:cxnChg chg="del mod">
          <ac:chgData name="Bartolomé Mora Paula" userId="c52dd6ee-09e5-4e41-b380-fc5a72a660a1" providerId="ADAL" clId="{898D85E4-5F5D-411D-A0E4-04D0B3E0347D}" dt="2024-02-22T19:06:42.277" v="548" actId="478"/>
          <ac:cxnSpMkLst>
            <pc:docMk/>
            <pc:sldMk cId="3399946487" sldId="341"/>
            <ac:cxnSpMk id="930" creationId="{CF533346-2D11-F1BA-3A9B-CF3609A4E395}"/>
          </ac:cxnSpMkLst>
        </pc:cxnChg>
      </pc:sldChg>
      <pc:sldChg chg="addSp delSp modSp add mod ord modShow">
        <pc:chgData name="Bartolomé Mora Paula" userId="c52dd6ee-09e5-4e41-b380-fc5a72a660a1" providerId="ADAL" clId="{898D85E4-5F5D-411D-A0E4-04D0B3E0347D}" dt="2024-06-26T09:35:59.748" v="11677" actId="729"/>
        <pc:sldMkLst>
          <pc:docMk/>
          <pc:sldMk cId="2234696831" sldId="342"/>
        </pc:sldMkLst>
        <pc:spChg chg="mod">
          <ac:chgData name="Bartolomé Mora Paula" userId="c52dd6ee-09e5-4e41-b380-fc5a72a660a1" providerId="ADAL" clId="{898D85E4-5F5D-411D-A0E4-04D0B3E0347D}" dt="2024-02-22T20:55:03.144" v="1989" actId="20577"/>
          <ac:spMkLst>
            <pc:docMk/>
            <pc:sldMk cId="2234696831" sldId="342"/>
            <ac:spMk id="2" creationId="{994BB341-CA7F-6251-CAAC-6FF1463EC7A7}"/>
          </ac:spMkLst>
        </pc:spChg>
        <pc:spChg chg="mod">
          <ac:chgData name="Bartolomé Mora Paula" userId="c52dd6ee-09e5-4e41-b380-fc5a72a660a1" providerId="ADAL" clId="{898D85E4-5F5D-411D-A0E4-04D0B3E0347D}" dt="2024-02-22T21:03:26.799" v="2125"/>
          <ac:spMkLst>
            <pc:docMk/>
            <pc:sldMk cId="2234696831" sldId="342"/>
            <ac:spMk id="4" creationId="{3B76A91E-A547-9B3F-7C27-1B12F0AAB7AC}"/>
          </ac:spMkLst>
        </pc:spChg>
        <pc:spChg chg="mod">
          <ac:chgData name="Bartolomé Mora Paula" userId="c52dd6ee-09e5-4e41-b380-fc5a72a660a1" providerId="ADAL" clId="{898D85E4-5F5D-411D-A0E4-04D0B3E0347D}" dt="2024-02-22T20:54:25.184" v="1974" actId="20577"/>
          <ac:spMkLst>
            <pc:docMk/>
            <pc:sldMk cId="2234696831" sldId="342"/>
            <ac:spMk id="16" creationId="{906B7681-13FD-3BCC-7E9B-2AD3AD81A391}"/>
          </ac:spMkLst>
        </pc:spChg>
        <pc:spChg chg="add mod">
          <ac:chgData name="Bartolomé Mora Paula" userId="c52dd6ee-09e5-4e41-b380-fc5a72a660a1" providerId="ADAL" clId="{898D85E4-5F5D-411D-A0E4-04D0B3E0347D}" dt="2024-02-22T19:37:15.355" v="1124" actId="1076"/>
          <ac:spMkLst>
            <pc:docMk/>
            <pc:sldMk cId="2234696831" sldId="342"/>
            <ac:spMk id="31" creationId="{35008E2D-1A59-5041-6499-F342848FF853}"/>
          </ac:spMkLst>
        </pc:spChg>
        <pc:spChg chg="add mod">
          <ac:chgData name="Bartolomé Mora Paula" userId="c52dd6ee-09e5-4e41-b380-fc5a72a660a1" providerId="ADAL" clId="{898D85E4-5F5D-411D-A0E4-04D0B3E0347D}" dt="2024-02-22T19:37:07.212" v="1119" actId="1076"/>
          <ac:spMkLst>
            <pc:docMk/>
            <pc:sldMk cId="2234696831" sldId="342"/>
            <ac:spMk id="896" creationId="{D8AAB8BE-50F9-76BD-20C1-1AF336CC516C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2" creationId="{4E156F36-81D6-864A-FA7A-A17C1C4B529B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3" creationId="{C79E05D0-10F5-7885-438F-24E4A849838E}"/>
          </ac:spMkLst>
        </pc:spChg>
        <pc:spChg chg="mod">
          <ac:chgData name="Bartolomé Mora Paula" userId="c52dd6ee-09e5-4e41-b380-fc5a72a660a1" providerId="ADAL" clId="{898D85E4-5F5D-411D-A0E4-04D0B3E0347D}" dt="2024-02-22T20:54:36.576" v="1978" actId="20577"/>
          <ac:spMkLst>
            <pc:docMk/>
            <pc:sldMk cId="2234696831" sldId="342"/>
            <ac:spMk id="914" creationId="{F137FE50-6D46-5BD6-F90A-DE131033B30F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7" creationId="{94F8D6EB-6C90-222A-3075-E2723902CDB9}"/>
          </ac:spMkLst>
        </pc:spChg>
        <pc:spChg chg="mod">
          <ac:chgData name="Bartolomé Mora Paula" userId="c52dd6ee-09e5-4e41-b380-fc5a72a660a1" providerId="ADAL" clId="{898D85E4-5F5D-411D-A0E4-04D0B3E0347D}" dt="2024-02-22T19:37:32.576" v="1127" actId="1076"/>
          <ac:spMkLst>
            <pc:docMk/>
            <pc:sldMk cId="2234696831" sldId="342"/>
            <ac:spMk id="918" creationId="{90D6511A-926F-B67B-36FF-C7AC27B128AB}"/>
          </ac:spMkLst>
        </pc:spChg>
        <pc:spChg chg="del mod">
          <ac:chgData name="Bartolomé Mora Paula" userId="c52dd6ee-09e5-4e41-b380-fc5a72a660a1" providerId="ADAL" clId="{898D85E4-5F5D-411D-A0E4-04D0B3E0347D}" dt="2024-02-22T19:33:38.290" v="983" actId="478"/>
          <ac:spMkLst>
            <pc:docMk/>
            <pc:sldMk cId="2234696831" sldId="342"/>
            <ac:spMk id="919" creationId="{AA9E4DDC-52E2-24B8-97DD-DEF9FCA64660}"/>
          </ac:spMkLst>
        </pc:spChg>
        <pc:spChg chg="del mod">
          <ac:chgData name="Bartolomé Mora Paula" userId="c52dd6ee-09e5-4e41-b380-fc5a72a660a1" providerId="ADAL" clId="{898D85E4-5F5D-411D-A0E4-04D0B3E0347D}" dt="2024-02-22T19:32:42.799" v="915" actId="478"/>
          <ac:spMkLst>
            <pc:docMk/>
            <pc:sldMk cId="2234696831" sldId="342"/>
            <ac:spMk id="920" creationId="{8B0782B8-8977-BD68-B3EC-B4893CF012F1}"/>
          </ac:spMkLst>
        </pc:spChg>
        <pc:cxnChg chg="add del mod">
          <ac:chgData name="Bartolomé Mora Paula" userId="c52dd6ee-09e5-4e41-b380-fc5a72a660a1" providerId="ADAL" clId="{898D85E4-5F5D-411D-A0E4-04D0B3E0347D}" dt="2024-02-22T19:33:18.099" v="960" actId="478"/>
          <ac:cxnSpMkLst>
            <pc:docMk/>
            <pc:sldMk cId="2234696831" sldId="342"/>
            <ac:cxnSpMk id="8" creationId="{5DA118D6-214C-5D95-320C-98372EF0DD9A}"/>
          </ac:cxnSpMkLst>
        </pc:cxnChg>
        <pc:cxnChg chg="add del mod">
          <ac:chgData name="Bartolomé Mora Paula" userId="c52dd6ee-09e5-4e41-b380-fc5a72a660a1" providerId="ADAL" clId="{898D85E4-5F5D-411D-A0E4-04D0B3E0347D}" dt="2024-02-22T19:30:37.936" v="899" actId="478"/>
          <ac:cxnSpMkLst>
            <pc:docMk/>
            <pc:sldMk cId="2234696831" sldId="342"/>
            <ac:cxnSpMk id="14" creationId="{1E5C721F-CE3A-9619-67E5-3065A49935DC}"/>
          </ac:cxnSpMkLst>
        </pc:cxnChg>
        <pc:cxnChg chg="add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19" creationId="{62FD8268-4B79-1CF4-3A26-8A6482257011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2" creationId="{26305A28-4DF2-3629-55B2-24158F522A88}"/>
          </ac:cxnSpMkLst>
        </pc:cxnChg>
        <pc:cxnChg chg="del mod">
          <ac:chgData name="Bartolomé Mora Paula" userId="c52dd6ee-09e5-4e41-b380-fc5a72a660a1" providerId="ADAL" clId="{898D85E4-5F5D-411D-A0E4-04D0B3E0347D}" dt="2024-02-22T19:34:57.010" v="1076" actId="478"/>
          <ac:cxnSpMkLst>
            <pc:docMk/>
            <pc:sldMk cId="2234696831" sldId="342"/>
            <ac:cxnSpMk id="923" creationId="{B7C286C2-68BD-605F-51BA-524E0B709E4D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4" creationId="{0ADF14FD-DAC2-E64E-EC5E-79017867C2B4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5" creationId="{FAFB265C-9180-208A-35CB-6F95F78139AA}"/>
          </ac:cxnSpMkLst>
        </pc:cxnChg>
        <pc:cxnChg chg="add del 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26" creationId="{6BA7E7BD-CC83-7C79-BE00-762EBE3F346D}"/>
          </ac:cxnSpMkLst>
        </pc:cxnChg>
        <pc:cxnChg chg="del mod">
          <ac:chgData name="Bartolomé Mora Paula" userId="c52dd6ee-09e5-4e41-b380-fc5a72a660a1" providerId="ADAL" clId="{898D85E4-5F5D-411D-A0E4-04D0B3E0347D}" dt="2024-02-22T19:33:39.323" v="984" actId="478"/>
          <ac:cxnSpMkLst>
            <pc:docMk/>
            <pc:sldMk cId="2234696831" sldId="342"/>
            <ac:cxnSpMk id="929" creationId="{3AE706DB-B948-AD12-28E1-5129DC636C95}"/>
          </ac:cxnSpMkLst>
        </pc:cxnChg>
        <pc:cxnChg chg="mod">
          <ac:chgData name="Bartolomé Mora Paula" userId="c52dd6ee-09e5-4e41-b380-fc5a72a660a1" providerId="ADAL" clId="{898D85E4-5F5D-411D-A0E4-04D0B3E0347D}" dt="2024-02-22T19:37:32.576" v="1127" actId="1076"/>
          <ac:cxnSpMkLst>
            <pc:docMk/>
            <pc:sldMk cId="2234696831" sldId="342"/>
            <ac:cxnSpMk id="930" creationId="{14CF435C-65EE-71A0-2FE1-A6B1655E5DDE}"/>
          </ac:cxnSpMkLst>
        </pc:cxnChg>
      </pc:sldChg>
      <pc:sldChg chg="addSp delSp modSp add del mod addAnim delAnim modAnim modShow">
        <pc:chgData name="Bartolomé Mora Paula" userId="c52dd6ee-09e5-4e41-b380-fc5a72a660a1" providerId="ADAL" clId="{898D85E4-5F5D-411D-A0E4-04D0B3E0347D}" dt="2024-06-10T16:16:01.929" v="11304" actId="729"/>
        <pc:sldMkLst>
          <pc:docMk/>
          <pc:sldMk cId="1981677352" sldId="343"/>
        </pc:sldMkLst>
        <pc:spChg chg="mod">
          <ac:chgData name="Bartolomé Mora Paula" userId="c52dd6ee-09e5-4e41-b380-fc5a72a660a1" providerId="ADAL" clId="{898D85E4-5F5D-411D-A0E4-04D0B3E0347D}" dt="2024-02-22T20:55:00.655" v="1987" actId="20577"/>
          <ac:spMkLst>
            <pc:docMk/>
            <pc:sldMk cId="1981677352" sldId="343"/>
            <ac:spMk id="2" creationId="{9D9246E8-A66D-E5C1-BF09-40EF5FE09729}"/>
          </ac:spMkLst>
        </pc:spChg>
        <pc:spChg chg="mod">
          <ac:chgData name="Bartolomé Mora Paula" userId="c52dd6ee-09e5-4e41-b380-fc5a72a660a1" providerId="ADAL" clId="{898D85E4-5F5D-411D-A0E4-04D0B3E0347D}" dt="2024-02-22T21:03:29.118" v="2126"/>
          <ac:spMkLst>
            <pc:docMk/>
            <pc:sldMk cId="1981677352" sldId="343"/>
            <ac:spMk id="4" creationId="{AC306D80-2700-AD59-D817-9F5321D7E3EB}"/>
          </ac:spMkLst>
        </pc:spChg>
        <pc:spChg chg="mod">
          <ac:chgData name="Bartolomé Mora Paula" userId="c52dd6ee-09e5-4e41-b380-fc5a72a660a1" providerId="ADAL" clId="{898D85E4-5F5D-411D-A0E4-04D0B3E0347D}" dt="2024-02-22T20:54:21.608" v="1972" actId="20577"/>
          <ac:spMkLst>
            <pc:docMk/>
            <pc:sldMk cId="1981677352" sldId="343"/>
            <ac:spMk id="16" creationId="{4FA88CED-FDE7-2E19-6BD0-6548AE8CB1EE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18" creationId="{572537BF-5DBB-E82F-0F6E-8376F55EC7F6}"/>
          </ac:spMkLst>
        </pc:spChg>
        <pc:spChg chg="mod">
          <ac:chgData name="Bartolomé Mora Paula" userId="c52dd6ee-09e5-4e41-b380-fc5a72a660a1" providerId="ADAL" clId="{898D85E4-5F5D-411D-A0E4-04D0B3E0347D}" dt="2024-02-22T19:40:54.392" v="1252"/>
          <ac:spMkLst>
            <pc:docMk/>
            <pc:sldMk cId="1981677352" sldId="343"/>
            <ac:spMk id="20" creationId="{6EFEA4BE-502A-6F42-BF97-4ACC168D169B}"/>
          </ac:spMkLst>
        </pc:spChg>
        <pc:spChg chg="mod">
          <ac:chgData name="Bartolomé Mora Paula" userId="c52dd6ee-09e5-4e41-b380-fc5a72a660a1" providerId="ADAL" clId="{898D85E4-5F5D-411D-A0E4-04D0B3E0347D}" dt="2024-02-22T20:54:40.991" v="1981" actId="20577"/>
          <ac:spMkLst>
            <pc:docMk/>
            <pc:sldMk cId="1981677352" sldId="343"/>
            <ac:spMk id="914" creationId="{24268E2B-C251-55CC-E024-3D66436ABEBF}"/>
          </ac:spMkLst>
        </pc:spChg>
        <pc:spChg chg="mod">
          <ac:chgData name="Bartolomé Mora Paula" userId="c52dd6ee-09e5-4e41-b380-fc5a72a660a1" providerId="ADAL" clId="{898D85E4-5F5D-411D-A0E4-04D0B3E0347D}" dt="2024-02-22T19:42:34.167" v="1285" actId="14100"/>
          <ac:spMkLst>
            <pc:docMk/>
            <pc:sldMk cId="1981677352" sldId="343"/>
            <ac:spMk id="917" creationId="{29E14329-B06C-CA28-A7AE-C99D27EDC152}"/>
          </ac:spMkLst>
        </pc:spChg>
        <pc:spChg chg="del">
          <ac:chgData name="Bartolomé Mora Paula" userId="c52dd6ee-09e5-4e41-b380-fc5a72a660a1" providerId="ADAL" clId="{898D85E4-5F5D-411D-A0E4-04D0B3E0347D}" dt="2024-02-22T19:38:33.883" v="1133" actId="478"/>
          <ac:spMkLst>
            <pc:docMk/>
            <pc:sldMk cId="1981677352" sldId="343"/>
            <ac:spMk id="918" creationId="{431766DE-44C3-E111-5744-66050CCE8607}"/>
          </ac:spMkLst>
        </pc:spChg>
        <pc:grpChg chg="add del mod">
          <ac:chgData name="Bartolomé Mora Paula" userId="c52dd6ee-09e5-4e41-b380-fc5a72a660a1" providerId="ADAL" clId="{898D85E4-5F5D-411D-A0E4-04D0B3E0347D}" dt="2024-06-10T16:15:58.854" v="11303" actId="478"/>
          <ac:grpSpMkLst>
            <pc:docMk/>
            <pc:sldMk cId="1981677352" sldId="343"/>
            <ac:grpSpMk id="17" creationId="{3A7024C3-1E88-A3CC-7550-BDB03F5D0B3D}"/>
          </ac:grpSpMkLst>
        </pc:grpChg>
        <pc:picChg chg="add mod">
          <ac:chgData name="Bartolomé Mora Paula" userId="c52dd6ee-09e5-4e41-b380-fc5a72a660a1" providerId="ADAL" clId="{898D85E4-5F5D-411D-A0E4-04D0B3E0347D}" dt="2024-02-22T20:57:14.847" v="2040" actId="1076"/>
          <ac:picMkLst>
            <pc:docMk/>
            <pc:sldMk cId="1981677352" sldId="343"/>
            <ac:picMk id="13" creationId="{0B6C17CE-2ECD-7F36-6FCB-A3D4F16C9917}"/>
          </ac:picMkLst>
        </pc:picChg>
        <pc:picChg chg="add del mod">
          <ac:chgData name="Bartolomé Mora Paula" userId="c52dd6ee-09e5-4e41-b380-fc5a72a660a1" providerId="ADAL" clId="{898D85E4-5F5D-411D-A0E4-04D0B3E0347D}" dt="2024-02-22T19:40:09.163" v="1234" actId="478"/>
          <ac:picMkLst>
            <pc:docMk/>
            <pc:sldMk cId="1981677352" sldId="343"/>
            <ac:picMk id="15" creationId="{5725ADC2-A2D6-DF10-0F33-2C6FB5ED6A57}"/>
          </ac:picMkLst>
        </pc:picChg>
        <pc:cxnChg chg="del mod">
          <ac:chgData name="Bartolomé Mora Paula" userId="c52dd6ee-09e5-4e41-b380-fc5a72a660a1" providerId="ADAL" clId="{898D85E4-5F5D-411D-A0E4-04D0B3E0347D}" dt="2024-02-22T19:38:40.104" v="1137" actId="478"/>
          <ac:cxnSpMkLst>
            <pc:docMk/>
            <pc:sldMk cId="1981677352" sldId="343"/>
            <ac:cxnSpMk id="19" creationId="{5D40815C-A3C4-70C8-6AFE-1BB83888E7AF}"/>
          </ac:cxnSpMkLst>
        </pc:cxnChg>
        <pc:cxnChg chg="mod">
          <ac:chgData name="Bartolomé Mora Paula" userId="c52dd6ee-09e5-4e41-b380-fc5a72a660a1" providerId="ADAL" clId="{898D85E4-5F5D-411D-A0E4-04D0B3E0347D}" dt="2024-02-22T19:42:34.167" v="1285" actId="14100"/>
          <ac:cxnSpMkLst>
            <pc:docMk/>
            <pc:sldMk cId="1981677352" sldId="343"/>
            <ac:cxnSpMk id="926" creationId="{81ABC575-D609-FA7E-916F-FC16F690F967}"/>
          </ac:cxnSpMkLst>
        </pc:cxnChg>
        <pc:cxnChg chg="del">
          <ac:chgData name="Bartolomé Mora Paula" userId="c52dd6ee-09e5-4e41-b380-fc5a72a660a1" providerId="ADAL" clId="{898D85E4-5F5D-411D-A0E4-04D0B3E0347D}" dt="2024-02-22T19:38:34.743" v="1134" actId="478"/>
          <ac:cxnSpMkLst>
            <pc:docMk/>
            <pc:sldMk cId="1981677352" sldId="343"/>
            <ac:cxnSpMk id="930" creationId="{60A497D2-9FC2-2670-21CF-22542107ED0B}"/>
          </ac:cxnSpMkLst>
        </pc:cxnChg>
      </pc:sldChg>
      <pc:sldChg chg="addSp delSp modSp add mod modAnim modShow">
        <pc:chgData name="Bartolomé Mora Paula" userId="c52dd6ee-09e5-4e41-b380-fc5a72a660a1" providerId="ADAL" clId="{898D85E4-5F5D-411D-A0E4-04D0B3E0347D}" dt="2024-06-26T09:36:01.766" v="11678" actId="729"/>
        <pc:sldMkLst>
          <pc:docMk/>
          <pc:sldMk cId="3417349350" sldId="344"/>
        </pc:sldMkLst>
        <pc:spChg chg="del mod">
          <ac:chgData name="Bartolomé Mora Paula" userId="c52dd6ee-09e5-4e41-b380-fc5a72a660a1" providerId="ADAL" clId="{898D85E4-5F5D-411D-A0E4-04D0B3E0347D}" dt="2024-06-11T20:14:55.091" v="11501" actId="478"/>
          <ac:spMkLst>
            <pc:docMk/>
            <pc:sldMk cId="3417349350" sldId="344"/>
            <ac:spMk id="2" creationId="{E56FB8A4-8FF8-3EDE-AF6D-EAE28E60BDE0}"/>
          </ac:spMkLst>
        </pc:spChg>
        <pc:spChg chg="mod">
          <ac:chgData name="Bartolomé Mora Paula" userId="c52dd6ee-09e5-4e41-b380-fc5a72a660a1" providerId="ADAL" clId="{898D85E4-5F5D-411D-A0E4-04D0B3E0347D}" dt="2024-02-22T21:03:31.101" v="2127"/>
          <ac:spMkLst>
            <pc:docMk/>
            <pc:sldMk cId="3417349350" sldId="344"/>
            <ac:spMk id="4" creationId="{75111021-7D97-5746-E16E-E0A75E995896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5" creationId="{1EBA4DED-361C-702B-E6F4-BF3DB1FBAFF8}"/>
          </ac:spMkLst>
        </pc:spChg>
        <pc:spChg chg="add del mod">
          <ac:chgData name="Bartolomé Mora Paula" userId="c52dd6ee-09e5-4e41-b380-fc5a72a660a1" providerId="ADAL" clId="{898D85E4-5F5D-411D-A0E4-04D0B3E0347D}" dt="2024-06-11T20:15:03.855" v="11504" actId="478"/>
          <ac:spMkLst>
            <pc:docMk/>
            <pc:sldMk cId="3417349350" sldId="344"/>
            <ac:spMk id="5" creationId="{8CB67891-2279-3F4D-B16D-579CCE49816F}"/>
          </ac:spMkLst>
        </pc:spChg>
        <pc:spChg chg="add del mod">
          <ac:chgData name="Bartolomé Mora Paula" userId="c52dd6ee-09e5-4e41-b380-fc5a72a660a1" providerId="ADAL" clId="{898D85E4-5F5D-411D-A0E4-04D0B3E0347D}" dt="2024-06-11T20:15:03.855" v="11504" actId="478"/>
          <ac:spMkLst>
            <pc:docMk/>
            <pc:sldMk cId="3417349350" sldId="344"/>
            <ac:spMk id="6" creationId="{09B61B55-8405-742C-DE3F-485CDE5703CD}"/>
          </ac:spMkLst>
        </pc:spChg>
        <pc:spChg chg="mod">
          <ac:chgData name="Bartolomé Mora Paula" userId="c52dd6ee-09e5-4e41-b380-fc5a72a660a1" providerId="ADAL" clId="{898D85E4-5F5D-411D-A0E4-04D0B3E0347D}" dt="2024-02-22T19:43:36.075" v="1296"/>
          <ac:spMkLst>
            <pc:docMk/>
            <pc:sldMk cId="3417349350" sldId="344"/>
            <ac:spMk id="6" creationId="{E6582FA2-EAB8-748A-082A-1DEE1D713A66}"/>
          </ac:spMkLst>
        </pc:spChg>
        <pc:spChg chg="add mod">
          <ac:chgData name="Bartolomé Mora Paula" userId="c52dd6ee-09e5-4e41-b380-fc5a72a660a1" providerId="ADAL" clId="{898D85E4-5F5D-411D-A0E4-04D0B3E0347D}" dt="2024-02-22T19:50:39.518" v="1772"/>
          <ac:spMkLst>
            <pc:docMk/>
            <pc:sldMk cId="3417349350" sldId="344"/>
            <ac:spMk id="7" creationId="{8B5786E9-9E95-3124-2167-9DE8FF23A1DE}"/>
          </ac:spMkLst>
        </pc:spChg>
        <pc:spChg chg="add del mod">
          <ac:chgData name="Bartolomé Mora Paula" userId="c52dd6ee-09e5-4e41-b380-fc5a72a660a1" providerId="ADAL" clId="{898D85E4-5F5D-411D-A0E4-04D0B3E0347D}" dt="2024-06-11T20:15:03.855" v="11504" actId="478"/>
          <ac:spMkLst>
            <pc:docMk/>
            <pc:sldMk cId="3417349350" sldId="344"/>
            <ac:spMk id="9" creationId="{751F70DA-3FD5-AC66-B7C0-D4BAE527B883}"/>
          </ac:spMkLst>
        </pc:spChg>
        <pc:spChg chg="add mod">
          <ac:chgData name="Bartolomé Mora Paula" userId="c52dd6ee-09e5-4e41-b380-fc5a72a660a1" providerId="ADAL" clId="{898D85E4-5F5D-411D-A0E4-04D0B3E0347D}" dt="2024-06-11T20:15:11.904" v="11505"/>
          <ac:spMkLst>
            <pc:docMk/>
            <pc:sldMk cId="3417349350" sldId="344"/>
            <ac:spMk id="11" creationId="{04D503EB-CEDD-DEE3-C381-9231A31ABDEE}"/>
          </ac:spMkLst>
        </pc:spChg>
        <pc:spChg chg="add mod">
          <ac:chgData name="Bartolomé Mora Paula" userId="c52dd6ee-09e5-4e41-b380-fc5a72a660a1" providerId="ADAL" clId="{898D85E4-5F5D-411D-A0E4-04D0B3E0347D}" dt="2024-06-11T20:15:11.904" v="11505"/>
          <ac:spMkLst>
            <pc:docMk/>
            <pc:sldMk cId="3417349350" sldId="344"/>
            <ac:spMk id="12" creationId="{0C154925-FE14-01F1-CCAB-66E699C132EE}"/>
          </ac:spMkLst>
        </pc:spChg>
        <pc:spChg chg="add mod">
          <ac:chgData name="Bartolomé Mora Paula" userId="c52dd6ee-09e5-4e41-b380-fc5a72a660a1" providerId="ADAL" clId="{898D85E4-5F5D-411D-A0E4-04D0B3E0347D}" dt="2024-06-11T20:15:11.904" v="11505"/>
          <ac:spMkLst>
            <pc:docMk/>
            <pc:sldMk cId="3417349350" sldId="344"/>
            <ac:spMk id="13" creationId="{6F47CA55-0351-A81C-DB23-DBED0FE9F0DE}"/>
          </ac:spMkLst>
        </pc:spChg>
        <pc:spChg chg="del mod">
          <ac:chgData name="Bartolomé Mora Paula" userId="c52dd6ee-09e5-4e41-b380-fc5a72a660a1" providerId="ADAL" clId="{898D85E4-5F5D-411D-A0E4-04D0B3E0347D}" dt="2024-06-11T20:14:55.091" v="11501" actId="478"/>
          <ac:spMkLst>
            <pc:docMk/>
            <pc:sldMk cId="3417349350" sldId="344"/>
            <ac:spMk id="16" creationId="{4D435605-4066-659E-D5A9-C4FAEA4FA988}"/>
          </ac:spMkLst>
        </pc:spChg>
        <pc:spChg chg="del">
          <ac:chgData name="Bartolomé Mora Paula" userId="c52dd6ee-09e5-4e41-b380-fc5a72a660a1" providerId="ADAL" clId="{898D85E4-5F5D-411D-A0E4-04D0B3E0347D}" dt="2024-06-11T20:14:58.571" v="11503" actId="478"/>
          <ac:spMkLst>
            <pc:docMk/>
            <pc:sldMk cId="3417349350" sldId="344"/>
            <ac:spMk id="896" creationId="{A4365C73-8585-963C-4EEF-64CB16F6F4EF}"/>
          </ac:spMkLst>
        </pc:spChg>
        <pc:spChg chg="del mod">
          <ac:chgData name="Bartolomé Mora Paula" userId="c52dd6ee-09e5-4e41-b380-fc5a72a660a1" providerId="ADAL" clId="{898D85E4-5F5D-411D-A0E4-04D0B3E0347D}" dt="2024-06-11T20:14:55.091" v="11501" actId="478"/>
          <ac:spMkLst>
            <pc:docMk/>
            <pc:sldMk cId="3417349350" sldId="344"/>
            <ac:spMk id="914" creationId="{0C30CF3A-8866-9A8A-4718-20130520780E}"/>
          </ac:spMkLst>
        </pc:spChg>
        <pc:spChg chg="del">
          <ac:chgData name="Bartolomé Mora Paula" userId="c52dd6ee-09e5-4e41-b380-fc5a72a660a1" providerId="ADAL" clId="{898D85E4-5F5D-411D-A0E4-04D0B3E0347D}" dt="2024-02-22T19:50:44.290" v="1774" actId="478"/>
          <ac:spMkLst>
            <pc:docMk/>
            <pc:sldMk cId="3417349350" sldId="344"/>
            <ac:spMk id="917" creationId="{FD153B06-AC40-BFE9-DF56-43CBEFD2B397}"/>
          </ac:spMkLst>
        </pc:spChg>
        <pc:grpChg chg="add mod">
          <ac:chgData name="Bartolomé Mora Paula" userId="c52dd6ee-09e5-4e41-b380-fc5a72a660a1" providerId="ADAL" clId="{898D85E4-5F5D-411D-A0E4-04D0B3E0347D}" dt="2024-02-22T19:43:36.075" v="1296"/>
          <ac:grpSpMkLst>
            <pc:docMk/>
            <pc:sldMk cId="3417349350" sldId="344"/>
            <ac:grpSpMk id="3" creationId="{6699C085-F977-5A36-3174-611615CDDA39}"/>
          </ac:grpSpMkLst>
        </pc:grpChg>
        <pc:picChg chg="del">
          <ac:chgData name="Bartolomé Mora Paula" userId="c52dd6ee-09e5-4e41-b380-fc5a72a660a1" providerId="ADAL" clId="{898D85E4-5F5D-411D-A0E4-04D0B3E0347D}" dt="2024-02-22T19:40:10.992" v="1235" actId="478"/>
          <ac:picMkLst>
            <pc:docMk/>
            <pc:sldMk cId="3417349350" sldId="344"/>
            <ac:picMk id="13" creationId="{C332F398-D525-2F3A-837F-5F45A8AE96FD}"/>
          </ac:picMkLst>
        </pc:picChg>
        <pc:picChg chg="mod">
          <ac:chgData name="Bartolomé Mora Paula" userId="c52dd6ee-09e5-4e41-b380-fc5a72a660a1" providerId="ADAL" clId="{898D85E4-5F5D-411D-A0E4-04D0B3E0347D}" dt="2024-02-22T19:43:11.756" v="1292" actId="1076"/>
          <ac:picMkLst>
            <pc:docMk/>
            <pc:sldMk cId="3417349350" sldId="344"/>
            <ac:picMk id="15" creationId="{32785743-EDEC-BA1A-3332-C6A7CCD08D22}"/>
          </ac:picMkLst>
        </pc:picChg>
        <pc:cxnChg chg="add del mod">
          <ac:chgData name="Bartolomé Mora Paula" userId="c52dd6ee-09e5-4e41-b380-fc5a72a660a1" providerId="ADAL" clId="{898D85E4-5F5D-411D-A0E4-04D0B3E0347D}" dt="2024-06-11T20:15:03.855" v="11504" actId="478"/>
          <ac:cxnSpMkLst>
            <pc:docMk/>
            <pc:sldMk cId="3417349350" sldId="344"/>
            <ac:cxnSpMk id="3" creationId="{CD9C217A-8B70-3C8D-52E1-9C1051956BBC}"/>
          </ac:cxnSpMkLst>
        </pc:cxnChg>
        <pc:cxnChg chg="add mod">
          <ac:chgData name="Bartolomé Mora Paula" userId="c52dd6ee-09e5-4e41-b380-fc5a72a660a1" providerId="ADAL" clId="{898D85E4-5F5D-411D-A0E4-04D0B3E0347D}" dt="2024-02-22T19:50:39.518" v="1772"/>
          <ac:cxnSpMkLst>
            <pc:docMk/>
            <pc:sldMk cId="3417349350" sldId="344"/>
            <ac:cxnSpMk id="8" creationId="{6C7B50B4-5DEE-28CB-8BF1-A018B2546470}"/>
          </ac:cxnSpMkLst>
        </pc:cxnChg>
        <pc:cxnChg chg="add mod">
          <ac:chgData name="Bartolomé Mora Paula" userId="c52dd6ee-09e5-4e41-b380-fc5a72a660a1" providerId="ADAL" clId="{898D85E4-5F5D-411D-A0E4-04D0B3E0347D}" dt="2024-06-11T20:15:11.904" v="11505"/>
          <ac:cxnSpMkLst>
            <pc:docMk/>
            <pc:sldMk cId="3417349350" sldId="344"/>
            <ac:cxnSpMk id="10" creationId="{7B8E584A-5A9C-B07D-98A9-2E3D2B326DBF}"/>
          </ac:cxnSpMkLst>
        </pc:cxnChg>
        <pc:cxnChg chg="del mod">
          <ac:chgData name="Bartolomé Mora Paula" userId="c52dd6ee-09e5-4e41-b380-fc5a72a660a1" providerId="ADAL" clId="{898D85E4-5F5D-411D-A0E4-04D0B3E0347D}" dt="2024-06-11T20:14:55.091" v="11501" actId="478"/>
          <ac:cxnSpMkLst>
            <pc:docMk/>
            <pc:sldMk cId="3417349350" sldId="344"/>
            <ac:cxnSpMk id="924" creationId="{2AA7F464-F46C-BACE-B9B5-DDA67D308808}"/>
          </ac:cxnSpMkLst>
        </pc:cxnChg>
        <pc:cxnChg chg="del">
          <ac:chgData name="Bartolomé Mora Paula" userId="c52dd6ee-09e5-4e41-b380-fc5a72a660a1" providerId="ADAL" clId="{898D85E4-5F5D-411D-A0E4-04D0B3E0347D}" dt="2024-06-11T20:14:55.091" v="11501" actId="478"/>
          <ac:cxnSpMkLst>
            <pc:docMk/>
            <pc:sldMk cId="3417349350" sldId="344"/>
            <ac:cxnSpMk id="925" creationId="{A806059A-A156-67DC-90E4-63071E4D58A0}"/>
          </ac:cxnSpMkLst>
        </pc:cxnChg>
        <pc:cxnChg chg="del mod">
          <ac:chgData name="Bartolomé Mora Paula" userId="c52dd6ee-09e5-4e41-b380-fc5a72a660a1" providerId="ADAL" clId="{898D85E4-5F5D-411D-A0E4-04D0B3E0347D}" dt="2024-02-22T19:50:41.619" v="1773" actId="478"/>
          <ac:cxnSpMkLst>
            <pc:docMk/>
            <pc:sldMk cId="3417349350" sldId="344"/>
            <ac:cxnSpMk id="926" creationId="{141450B8-5F91-53DF-860C-4D8369796F2C}"/>
          </ac:cxnSpMkLst>
        </pc:cxnChg>
      </pc:sldChg>
      <pc:sldChg chg="addSp delSp modSp add mod ord delAnim modAnim modShow">
        <pc:chgData name="Bartolomé Mora Paula" userId="c52dd6ee-09e5-4e41-b380-fc5a72a660a1" providerId="ADAL" clId="{898D85E4-5F5D-411D-A0E4-04D0B3E0347D}" dt="2024-06-26T09:36:03.655" v="11679" actId="729"/>
        <pc:sldMkLst>
          <pc:docMk/>
          <pc:sldMk cId="3959392863" sldId="345"/>
        </pc:sldMkLst>
        <pc:spChg chg="mod">
          <ac:chgData name="Bartolomé Mora Paula" userId="c52dd6ee-09e5-4e41-b380-fc5a72a660a1" providerId="ADAL" clId="{898D85E4-5F5D-411D-A0E4-04D0B3E0347D}" dt="2024-06-11T19:59:47.759" v="11500" actId="1076"/>
          <ac:spMkLst>
            <pc:docMk/>
            <pc:sldMk cId="3959392863" sldId="345"/>
            <ac:spMk id="2" creationId="{3E46C298-8FFC-982C-B711-BB3A8188AC2F}"/>
          </ac:spMkLst>
        </pc:spChg>
        <pc:spChg chg="mod">
          <ac:chgData name="Bartolomé Mora Paula" userId="c52dd6ee-09e5-4e41-b380-fc5a72a660a1" providerId="ADAL" clId="{898D85E4-5F5D-411D-A0E4-04D0B3E0347D}" dt="2024-02-22T21:03:33.454" v="2128"/>
          <ac:spMkLst>
            <pc:docMk/>
            <pc:sldMk cId="3959392863" sldId="345"/>
            <ac:spMk id="4" creationId="{65BF981C-FF01-10E6-728E-2ED825F0A289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7" creationId="{A72479B6-5D89-C7F5-450D-7C5DB6EA83C7}"/>
          </ac:spMkLst>
        </pc:spChg>
        <pc:spChg chg="mod">
          <ac:chgData name="Bartolomé Mora Paula" userId="c52dd6ee-09e5-4e41-b380-fc5a72a660a1" providerId="ADAL" clId="{898D85E4-5F5D-411D-A0E4-04D0B3E0347D}" dt="2024-02-22T19:45:45.295" v="1354"/>
          <ac:spMkLst>
            <pc:docMk/>
            <pc:sldMk cId="3959392863" sldId="345"/>
            <ac:spMk id="8" creationId="{889FB6C7-B825-0966-D6AA-CC21469106FB}"/>
          </ac:spMkLst>
        </pc:spChg>
        <pc:spChg chg="add del mod">
          <ac:chgData name="Bartolomé Mora Paula" userId="c52dd6ee-09e5-4e41-b380-fc5a72a660a1" providerId="ADAL" clId="{898D85E4-5F5D-411D-A0E4-04D0B3E0347D}" dt="2024-06-11T19:59:38.044" v="11498" actId="478"/>
          <ac:spMkLst>
            <pc:docMk/>
            <pc:sldMk cId="3959392863" sldId="345"/>
            <ac:spMk id="9" creationId="{6FB91D9A-E41E-C6AF-8099-83A21362577C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1" creationId="{5895156C-EE5B-0313-DAD5-27478A8A1D36}"/>
          </ac:spMkLst>
        </pc:spChg>
        <pc:spChg chg="mod">
          <ac:chgData name="Bartolomé Mora Paula" userId="c52dd6ee-09e5-4e41-b380-fc5a72a660a1" providerId="ADAL" clId="{898D85E4-5F5D-411D-A0E4-04D0B3E0347D}" dt="2024-02-22T19:47:24.535" v="1464"/>
          <ac:spMkLst>
            <pc:docMk/>
            <pc:sldMk cId="3959392863" sldId="345"/>
            <ac:spMk id="12" creationId="{7706D815-3D9B-A66F-C32B-DA90762EE254}"/>
          </ac:spMkLst>
        </pc:spChg>
        <pc:spChg chg="add mod">
          <ac:chgData name="Bartolomé Mora Paula" userId="c52dd6ee-09e5-4e41-b380-fc5a72a660a1" providerId="ADAL" clId="{898D85E4-5F5D-411D-A0E4-04D0B3E0347D}" dt="2024-06-11T19:59:47.759" v="11500" actId="1076"/>
          <ac:spMkLst>
            <pc:docMk/>
            <pc:sldMk cId="3959392863" sldId="345"/>
            <ac:spMk id="13" creationId="{7AC2990B-1328-ACFC-C8F7-8116890E8578}"/>
          </ac:spMkLst>
        </pc:spChg>
        <pc:spChg chg="mod">
          <ac:chgData name="Bartolomé Mora Paula" userId="c52dd6ee-09e5-4e41-b380-fc5a72a660a1" providerId="ADAL" clId="{898D85E4-5F5D-411D-A0E4-04D0B3E0347D}" dt="2024-06-11T19:59:47.759" v="11500" actId="1076"/>
          <ac:spMkLst>
            <pc:docMk/>
            <pc:sldMk cId="3959392863" sldId="345"/>
            <ac:spMk id="16" creationId="{DE98A979-B875-EAA9-31CC-EEFFCB08942D}"/>
          </ac:spMkLst>
        </pc:spChg>
        <pc:spChg chg="del mod">
          <ac:chgData name="Bartolomé Mora Paula" userId="c52dd6ee-09e5-4e41-b380-fc5a72a660a1" providerId="ADAL" clId="{898D85E4-5F5D-411D-A0E4-04D0B3E0347D}" dt="2024-06-11T19:59:35.991" v="11496" actId="478"/>
          <ac:spMkLst>
            <pc:docMk/>
            <pc:sldMk cId="3959392863" sldId="345"/>
            <ac:spMk id="914" creationId="{F66146EC-3C07-B87A-9FFC-2D9770191F0F}"/>
          </ac:spMkLst>
        </pc:spChg>
        <pc:spChg chg="del mod">
          <ac:chgData name="Bartolomé Mora Paula" userId="c52dd6ee-09e5-4e41-b380-fc5a72a660a1" providerId="ADAL" clId="{898D85E4-5F5D-411D-A0E4-04D0B3E0347D}" dt="2024-02-22T19:45:36.450" v="1352" actId="478"/>
          <ac:spMkLst>
            <pc:docMk/>
            <pc:sldMk cId="3959392863" sldId="345"/>
            <ac:spMk id="917" creationId="{EB61DA3A-E206-44F1-EB7F-09EF4DFAC375}"/>
          </ac:spMkLst>
        </pc:spChg>
        <pc:spChg chg="del mod">
          <ac:chgData name="Bartolomé Mora Paula" userId="c52dd6ee-09e5-4e41-b380-fc5a72a660a1" providerId="ADAL" clId="{898D85E4-5F5D-411D-A0E4-04D0B3E0347D}" dt="2024-02-22T19:45:36.962" v="1353" actId="478"/>
          <ac:spMkLst>
            <pc:docMk/>
            <pc:sldMk cId="3959392863" sldId="345"/>
            <ac:spMk id="918" creationId="{5BFC3804-1FB8-A84C-01DE-E7BCD31E89D2}"/>
          </ac:spMkLst>
        </pc:spChg>
        <pc:grpChg chg="add del mod">
          <ac:chgData name="Bartolomé Mora Paula" userId="c52dd6ee-09e5-4e41-b380-fc5a72a660a1" providerId="ADAL" clId="{898D85E4-5F5D-411D-A0E4-04D0B3E0347D}" dt="2024-06-11T19:59:36.757" v="11497" actId="478"/>
          <ac:grpSpMkLst>
            <pc:docMk/>
            <pc:sldMk cId="3959392863" sldId="345"/>
            <ac:grpSpMk id="6" creationId="{9FF3EE8B-5A5C-3F45-07B8-8B702DA270BA}"/>
          </ac:grpSpMkLst>
        </pc:grpChg>
        <pc:grpChg chg="add mod">
          <ac:chgData name="Bartolomé Mora Paula" userId="c52dd6ee-09e5-4e41-b380-fc5a72a660a1" providerId="ADAL" clId="{898D85E4-5F5D-411D-A0E4-04D0B3E0347D}" dt="2024-06-11T19:59:47.759" v="11500" actId="1076"/>
          <ac:grpSpMkLst>
            <pc:docMk/>
            <pc:sldMk cId="3959392863" sldId="345"/>
            <ac:grpSpMk id="10" creationId="{67F9E9B5-5303-42B3-A225-7233CA706543}"/>
          </ac:grpSpMkLst>
        </pc:grpChg>
        <pc:cxnChg chg="add del mod">
          <ac:chgData name="Bartolomé Mora Paula" userId="c52dd6ee-09e5-4e41-b380-fc5a72a660a1" providerId="ADAL" clId="{898D85E4-5F5D-411D-A0E4-04D0B3E0347D}" dt="2024-02-22T19:45:34.018" v="1349" actId="478"/>
          <ac:cxnSpMkLst>
            <pc:docMk/>
            <pc:sldMk cId="3959392863" sldId="345"/>
            <ac:cxnSpMk id="19" creationId="{89426DBA-9A9C-7DCF-0190-6DF07569A516}"/>
          </ac:cxnSpMkLst>
        </pc:cxnChg>
        <pc:cxnChg chg="del mod">
          <ac:chgData name="Bartolomé Mora Paula" userId="c52dd6ee-09e5-4e41-b380-fc5a72a660a1" providerId="ADAL" clId="{898D85E4-5F5D-411D-A0E4-04D0B3E0347D}" dt="2024-06-11T19:59:41.506" v="11499" actId="478"/>
          <ac:cxnSpMkLst>
            <pc:docMk/>
            <pc:sldMk cId="3959392863" sldId="345"/>
            <ac:cxnSpMk id="924" creationId="{F5C6DD97-BC0C-8808-4F4A-DC15A96FF592}"/>
          </ac:cxnSpMkLst>
        </pc:cxnChg>
        <pc:cxnChg chg="mod">
          <ac:chgData name="Bartolomé Mora Paula" userId="c52dd6ee-09e5-4e41-b380-fc5a72a660a1" providerId="ADAL" clId="{898D85E4-5F5D-411D-A0E4-04D0B3E0347D}" dt="2024-06-11T19:59:47.759" v="11500" actId="1076"/>
          <ac:cxnSpMkLst>
            <pc:docMk/>
            <pc:sldMk cId="3959392863" sldId="345"/>
            <ac:cxnSpMk id="925" creationId="{40B3B319-1E70-49D4-CB98-CB582962F7CD}"/>
          </ac:cxnSpMkLst>
        </pc:cxnChg>
        <pc:cxnChg chg="del mod">
          <ac:chgData name="Bartolomé Mora Paula" userId="c52dd6ee-09e5-4e41-b380-fc5a72a660a1" providerId="ADAL" clId="{898D85E4-5F5D-411D-A0E4-04D0B3E0347D}" dt="2024-02-22T19:43:59.986" v="1303" actId="478"/>
          <ac:cxnSpMkLst>
            <pc:docMk/>
            <pc:sldMk cId="3959392863" sldId="345"/>
            <ac:cxnSpMk id="926" creationId="{E0F9120B-62A8-EA9F-C16B-CC600C1A6EC8}"/>
          </ac:cxnSpMkLst>
        </pc:cxnChg>
        <pc:cxnChg chg="del mod">
          <ac:chgData name="Bartolomé Mora Paula" userId="c52dd6ee-09e5-4e41-b380-fc5a72a660a1" providerId="ADAL" clId="{898D85E4-5F5D-411D-A0E4-04D0B3E0347D}" dt="2024-02-22T19:45:34.513" v="1350" actId="478"/>
          <ac:cxnSpMkLst>
            <pc:docMk/>
            <pc:sldMk cId="3959392863" sldId="345"/>
            <ac:cxnSpMk id="930" creationId="{D8A4565F-D15D-9048-3356-5DEEE5A1C4CA}"/>
          </ac:cxnSpMkLst>
        </pc:cxnChg>
      </pc:sldChg>
      <pc:sldChg chg="addSp delSp modSp add mod delAnim modAnim modShow">
        <pc:chgData name="Bartolomé Mora Paula" userId="c52dd6ee-09e5-4e41-b380-fc5a72a660a1" providerId="ADAL" clId="{898D85E4-5F5D-411D-A0E4-04D0B3E0347D}" dt="2024-06-10T16:16:17.976" v="11305" actId="729"/>
        <pc:sldMkLst>
          <pc:docMk/>
          <pc:sldMk cId="588768494" sldId="346"/>
        </pc:sldMkLst>
        <pc:spChg chg="mod">
          <ac:chgData name="Bartolomé Mora Paula" userId="c52dd6ee-09e5-4e41-b380-fc5a72a660a1" providerId="ADAL" clId="{898D85E4-5F5D-411D-A0E4-04D0B3E0347D}" dt="2024-02-22T21:03:35.352" v="2129"/>
          <ac:spMkLst>
            <pc:docMk/>
            <pc:sldMk cId="588768494" sldId="346"/>
            <ac:spMk id="4" creationId="{C9F84A3B-1884-8044-BC1B-1CC02446CB69}"/>
          </ac:spMkLst>
        </pc:spChg>
        <pc:spChg chg="del">
          <ac:chgData name="Bartolomé Mora Paula" userId="c52dd6ee-09e5-4e41-b380-fc5a72a660a1" providerId="ADAL" clId="{898D85E4-5F5D-411D-A0E4-04D0B3E0347D}" dt="2024-02-22T20:55:41.807" v="1995" actId="478"/>
          <ac:spMkLst>
            <pc:docMk/>
            <pc:sldMk cId="588768494" sldId="346"/>
            <ac:spMk id="9" creationId="{5112B49F-D7EC-E510-0F14-ADE96A93DDEF}"/>
          </ac:spMkLst>
        </pc:spChg>
        <pc:spChg chg="del mod">
          <ac:chgData name="Bartolomé Mora Paula" userId="c52dd6ee-09e5-4e41-b380-fc5a72a660a1" providerId="ADAL" clId="{898D85E4-5F5D-411D-A0E4-04D0B3E0347D}" dt="2024-02-22T20:55:43.672" v="1997" actId="478"/>
          <ac:spMkLst>
            <pc:docMk/>
            <pc:sldMk cId="588768494" sldId="346"/>
            <ac:spMk id="13" creationId="{2EA2CB36-C1F6-2518-8684-85DA3ABB319C}"/>
          </ac:spMkLst>
        </pc:spChg>
        <pc:grpChg chg="del">
          <ac:chgData name="Bartolomé Mora Paula" userId="c52dd6ee-09e5-4e41-b380-fc5a72a660a1" providerId="ADAL" clId="{898D85E4-5F5D-411D-A0E4-04D0B3E0347D}" dt="2024-02-22T20:55:41.343" v="1994" actId="478"/>
          <ac:grpSpMkLst>
            <pc:docMk/>
            <pc:sldMk cId="588768494" sldId="346"/>
            <ac:grpSpMk id="6" creationId="{DC3C9B48-3EFA-2993-2196-FAEBB1AE1342}"/>
          </ac:grpSpMkLst>
        </pc:grpChg>
        <pc:grpChg chg="del">
          <ac:chgData name="Bartolomé Mora Paula" userId="c52dd6ee-09e5-4e41-b380-fc5a72a660a1" providerId="ADAL" clId="{898D85E4-5F5D-411D-A0E4-04D0B3E0347D}" dt="2024-02-22T20:55:40.880" v="1993" actId="478"/>
          <ac:grpSpMkLst>
            <pc:docMk/>
            <pc:sldMk cId="588768494" sldId="346"/>
            <ac:grpSpMk id="10" creationId="{8EAA46D1-EBB4-192A-450A-B1FCB478083D}"/>
          </ac:grpSpMkLst>
        </pc:grpChg>
        <pc:picChg chg="add del mod">
          <ac:chgData name="Bartolomé Mora Paula" userId="c52dd6ee-09e5-4e41-b380-fc5a72a660a1" providerId="ADAL" clId="{898D85E4-5F5D-411D-A0E4-04D0B3E0347D}" dt="2024-02-22T20:56:10.606" v="2010" actId="478"/>
          <ac:picMkLst>
            <pc:docMk/>
            <pc:sldMk cId="588768494" sldId="346"/>
            <ac:picMk id="5" creationId="{7DD37491-16B7-2610-A0F6-C72C1169177A}"/>
          </ac:picMkLst>
        </pc:picChg>
        <pc:picChg chg="add mod">
          <ac:chgData name="Bartolomé Mora Paula" userId="c52dd6ee-09e5-4e41-b380-fc5a72a660a1" providerId="ADAL" clId="{898D85E4-5F5D-411D-A0E4-04D0B3E0347D}" dt="2024-02-22T20:57:25.223" v="2043" actId="1076"/>
          <ac:picMkLst>
            <pc:docMk/>
            <pc:sldMk cId="588768494" sldId="346"/>
            <ac:picMk id="15" creationId="{2FE406BC-3921-274A-9F8A-60442429A654}"/>
          </ac:picMkLst>
        </pc:picChg>
        <pc:picChg chg="add mod">
          <ac:chgData name="Bartolomé Mora Paula" userId="c52dd6ee-09e5-4e41-b380-fc5a72a660a1" providerId="ADAL" clId="{898D85E4-5F5D-411D-A0E4-04D0B3E0347D}" dt="2024-02-22T20:57:56.264" v="2052" actId="1076"/>
          <ac:picMkLst>
            <pc:docMk/>
            <pc:sldMk cId="588768494" sldId="346"/>
            <ac:picMk id="18" creationId="{5ACD6D00-4FFA-AFAA-5202-98BF0C4D1535}"/>
          </ac:picMkLst>
        </pc:picChg>
      </pc:sldChg>
      <pc:sldChg chg="addSp delSp modSp add mod modAnim modShow">
        <pc:chgData name="Bartolomé Mora Paula" userId="c52dd6ee-09e5-4e41-b380-fc5a72a660a1" providerId="ADAL" clId="{898D85E4-5F5D-411D-A0E4-04D0B3E0347D}" dt="2024-06-26T09:36:05.918" v="11680" actId="729"/>
        <pc:sldMkLst>
          <pc:docMk/>
          <pc:sldMk cId="1864345824" sldId="347"/>
        </pc:sldMkLst>
        <pc:spChg chg="del">
          <ac:chgData name="Bartolomé Mora Paula" userId="c52dd6ee-09e5-4e41-b380-fc5a72a660a1" providerId="ADAL" clId="{898D85E4-5F5D-411D-A0E4-04D0B3E0347D}" dt="2024-06-11T20:16:31.272" v="11506" actId="478"/>
          <ac:spMkLst>
            <pc:docMk/>
            <pc:sldMk cId="1864345824" sldId="347"/>
            <ac:spMk id="2" creationId="{E6F71AA2-C6B7-CCF4-6FF4-0B617D5E635F}"/>
          </ac:spMkLst>
        </pc:spChg>
        <pc:spChg chg="mod">
          <ac:chgData name="Bartolomé Mora Paula" userId="c52dd6ee-09e5-4e41-b380-fc5a72a660a1" providerId="ADAL" clId="{898D85E4-5F5D-411D-A0E4-04D0B3E0347D}" dt="2024-02-22T21:03:37.769" v="2130"/>
          <ac:spMkLst>
            <pc:docMk/>
            <pc:sldMk cId="1864345824" sldId="347"/>
            <ac:spMk id="4" creationId="{374D52D2-48CE-8DBD-34BA-64B37DB9BBDB}"/>
          </ac:spMkLst>
        </pc:spChg>
        <pc:spChg chg="add mod">
          <ac:chgData name="Bartolomé Mora Paula" userId="c52dd6ee-09e5-4e41-b380-fc5a72a660a1" providerId="ADAL" clId="{898D85E4-5F5D-411D-A0E4-04D0B3E0347D}" dt="2024-02-22T21:01:49.610" v="2109" actId="208"/>
          <ac:spMkLst>
            <pc:docMk/>
            <pc:sldMk cId="1864345824" sldId="347"/>
            <ac:spMk id="7" creationId="{6358F9DF-9EFC-718F-73CA-324FADD29540}"/>
          </ac:spMkLst>
        </pc:spChg>
        <pc:spChg chg="add mod">
          <ac:chgData name="Bartolomé Mora Paula" userId="c52dd6ee-09e5-4e41-b380-fc5a72a660a1" providerId="ADAL" clId="{898D85E4-5F5D-411D-A0E4-04D0B3E0347D}" dt="2024-06-11T20:16:36.587" v="11507"/>
          <ac:spMkLst>
            <pc:docMk/>
            <pc:sldMk cId="1864345824" sldId="347"/>
            <ac:spMk id="8" creationId="{E8BDB5B2-247C-75A0-C0AE-DB4856A23B9E}"/>
          </ac:spMkLst>
        </pc:spChg>
        <pc:spChg chg="add mod">
          <ac:chgData name="Bartolomé Mora Paula" userId="c52dd6ee-09e5-4e41-b380-fc5a72a660a1" providerId="ADAL" clId="{898D85E4-5F5D-411D-A0E4-04D0B3E0347D}" dt="2024-06-11T20:16:36.587" v="11507"/>
          <ac:spMkLst>
            <pc:docMk/>
            <pc:sldMk cId="1864345824" sldId="347"/>
            <ac:spMk id="10" creationId="{D8D313F8-F362-C355-AD4F-4760281ADC85}"/>
          </ac:spMkLst>
        </pc:spChg>
        <pc:spChg chg="add mod">
          <ac:chgData name="Bartolomé Mora Paula" userId="c52dd6ee-09e5-4e41-b380-fc5a72a660a1" providerId="ADAL" clId="{898D85E4-5F5D-411D-A0E4-04D0B3E0347D}" dt="2024-06-11T20:16:36.587" v="11507"/>
          <ac:spMkLst>
            <pc:docMk/>
            <pc:sldMk cId="1864345824" sldId="347"/>
            <ac:spMk id="11" creationId="{AA5F694B-A60F-344B-89F6-8F8562C1BAE3}"/>
          </ac:spMkLst>
        </pc:spChg>
        <pc:spChg chg="del">
          <ac:chgData name="Bartolomé Mora Paula" userId="c52dd6ee-09e5-4e41-b380-fc5a72a660a1" providerId="ADAL" clId="{898D85E4-5F5D-411D-A0E4-04D0B3E0347D}" dt="2024-06-11T20:16:31.272" v="11506" actId="478"/>
          <ac:spMkLst>
            <pc:docMk/>
            <pc:sldMk cId="1864345824" sldId="347"/>
            <ac:spMk id="16" creationId="{B24577B8-ADF5-442B-FFFB-6116DEEA9AF9}"/>
          </ac:spMkLst>
        </pc:spChg>
        <pc:spChg chg="del">
          <ac:chgData name="Bartolomé Mora Paula" userId="c52dd6ee-09e5-4e41-b380-fc5a72a660a1" providerId="ADAL" clId="{898D85E4-5F5D-411D-A0E4-04D0B3E0347D}" dt="2024-06-11T20:16:31.272" v="11506" actId="478"/>
          <ac:spMkLst>
            <pc:docMk/>
            <pc:sldMk cId="1864345824" sldId="347"/>
            <ac:spMk id="896" creationId="{E66FE727-4722-062D-F3DB-0C7217B0CCC7}"/>
          </ac:spMkLst>
        </pc:spChg>
        <pc:spChg chg="del">
          <ac:chgData name="Bartolomé Mora Paula" userId="c52dd6ee-09e5-4e41-b380-fc5a72a660a1" providerId="ADAL" clId="{898D85E4-5F5D-411D-A0E4-04D0B3E0347D}" dt="2024-06-11T20:16:31.272" v="11506" actId="478"/>
          <ac:spMkLst>
            <pc:docMk/>
            <pc:sldMk cId="1864345824" sldId="347"/>
            <ac:spMk id="914" creationId="{424E9B0C-F0A9-4C2A-A716-BB31917C93DB}"/>
          </ac:spMkLst>
        </pc:spChg>
        <pc:picChg chg="mod">
          <ac:chgData name="Bartolomé Mora Paula" userId="c52dd6ee-09e5-4e41-b380-fc5a72a660a1" providerId="ADAL" clId="{898D85E4-5F5D-411D-A0E4-04D0B3E0347D}" dt="2024-02-22T21:00:42.239" v="2099" actId="14100"/>
          <ac:picMkLst>
            <pc:docMk/>
            <pc:sldMk cId="1864345824" sldId="347"/>
            <ac:picMk id="5" creationId="{55F92AFC-9A8A-732C-6A49-A01CE4DFE305}"/>
          </ac:picMkLst>
        </pc:picChg>
        <pc:picChg chg="add mod modCrop">
          <ac:chgData name="Bartolomé Mora Paula" userId="c52dd6ee-09e5-4e41-b380-fc5a72a660a1" providerId="ADAL" clId="{898D85E4-5F5D-411D-A0E4-04D0B3E0347D}" dt="2024-02-22T21:01:13.616" v="2105" actId="1076"/>
          <ac:picMkLst>
            <pc:docMk/>
            <pc:sldMk cId="1864345824" sldId="347"/>
            <ac:picMk id="6" creationId="{D8A75F13-B9DD-1E55-2D3F-78C16217528C}"/>
          </ac:picMkLst>
        </pc:picChg>
        <pc:picChg chg="del">
          <ac:chgData name="Bartolomé Mora Paula" userId="c52dd6ee-09e5-4e41-b380-fc5a72a660a1" providerId="ADAL" clId="{898D85E4-5F5D-411D-A0E4-04D0B3E0347D}" dt="2024-02-22T20:57:35.918" v="2046" actId="478"/>
          <ac:picMkLst>
            <pc:docMk/>
            <pc:sldMk cId="1864345824" sldId="347"/>
            <ac:picMk id="15" creationId="{E85FCEFE-A021-0774-F483-55A4E792CF48}"/>
          </ac:picMkLst>
        </pc:picChg>
        <pc:picChg chg="del">
          <ac:chgData name="Bartolomé Mora Paula" userId="c52dd6ee-09e5-4e41-b380-fc5a72a660a1" providerId="ADAL" clId="{898D85E4-5F5D-411D-A0E4-04D0B3E0347D}" dt="2024-02-22T20:57:34.224" v="2044" actId="478"/>
          <ac:picMkLst>
            <pc:docMk/>
            <pc:sldMk cId="1864345824" sldId="347"/>
            <ac:picMk id="18" creationId="{C2CF2AE8-DD48-6E84-FF4E-84D441DF17E1}"/>
          </ac:picMkLst>
        </pc:picChg>
        <pc:cxnChg chg="add mod">
          <ac:chgData name="Bartolomé Mora Paula" userId="c52dd6ee-09e5-4e41-b380-fc5a72a660a1" providerId="ADAL" clId="{898D85E4-5F5D-411D-A0E4-04D0B3E0347D}" dt="2024-06-11T20:16:36.587" v="11507"/>
          <ac:cxnSpMkLst>
            <pc:docMk/>
            <pc:sldMk cId="1864345824" sldId="347"/>
            <ac:cxnSpMk id="3" creationId="{758AD40B-2EFD-B266-D4FA-34F1AC7E1F42}"/>
          </ac:cxnSpMkLst>
        </pc:cxnChg>
        <pc:cxnChg chg="add mod">
          <ac:chgData name="Bartolomé Mora Paula" userId="c52dd6ee-09e5-4e41-b380-fc5a72a660a1" providerId="ADAL" clId="{898D85E4-5F5D-411D-A0E4-04D0B3E0347D}" dt="2024-02-22T21:01:57.325" v="2110" actId="208"/>
          <ac:cxnSpMkLst>
            <pc:docMk/>
            <pc:sldMk cId="1864345824" sldId="347"/>
            <ac:cxnSpMk id="9" creationId="{F802A1F8-E4F5-A7CB-60FE-62D9547A3292}"/>
          </ac:cxnSpMkLst>
        </pc:cxnChg>
        <pc:cxnChg chg="del mod">
          <ac:chgData name="Bartolomé Mora Paula" userId="c52dd6ee-09e5-4e41-b380-fc5a72a660a1" providerId="ADAL" clId="{898D85E4-5F5D-411D-A0E4-04D0B3E0347D}" dt="2024-06-11T20:16:31.272" v="11506" actId="478"/>
          <ac:cxnSpMkLst>
            <pc:docMk/>
            <pc:sldMk cId="1864345824" sldId="347"/>
            <ac:cxnSpMk id="924" creationId="{3606D712-E3BE-480E-5C2B-82EE52A686C2}"/>
          </ac:cxnSpMkLst>
        </pc:cxnChg>
        <pc:cxnChg chg="del">
          <ac:chgData name="Bartolomé Mora Paula" userId="c52dd6ee-09e5-4e41-b380-fc5a72a660a1" providerId="ADAL" clId="{898D85E4-5F5D-411D-A0E4-04D0B3E0347D}" dt="2024-06-11T20:16:31.272" v="11506" actId="478"/>
          <ac:cxnSpMkLst>
            <pc:docMk/>
            <pc:sldMk cId="1864345824" sldId="347"/>
            <ac:cxnSpMk id="925" creationId="{FED87467-9360-0B0D-5FD3-7125F82364FA}"/>
          </ac:cxnSpMkLst>
        </pc:cxnChg>
      </pc:sldChg>
      <pc:sldChg chg="addSp delSp modSp add del mod ord modNotes">
        <pc:chgData name="Bartolomé Mora Paula" userId="c52dd6ee-09e5-4e41-b380-fc5a72a660a1" providerId="ADAL" clId="{898D85E4-5F5D-411D-A0E4-04D0B3E0347D}" dt="2024-02-22T21:13:46.787" v="2391" actId="47"/>
        <pc:sldMkLst>
          <pc:docMk/>
          <pc:sldMk cId="3293571342" sldId="348"/>
        </pc:sldMkLst>
        <pc:spChg chg="add del mod">
          <ac:chgData name="Bartolomé Mora Paula" userId="c52dd6ee-09e5-4e41-b380-fc5a72a660a1" providerId="ADAL" clId="{898D85E4-5F5D-411D-A0E4-04D0B3E0347D}" dt="2024-02-22T21:04:39.728" v="2135" actId="478"/>
          <ac:spMkLst>
            <pc:docMk/>
            <pc:sldMk cId="3293571342" sldId="348"/>
            <ac:spMk id="2" creationId="{D552E67E-910B-B0CD-3405-76B85EE5AC4D}"/>
          </ac:spMkLst>
        </pc:spChg>
        <pc:spChg chg="add mod">
          <ac:chgData name="Bartolomé Mora Paula" userId="c52dd6ee-09e5-4e41-b380-fc5a72a660a1" providerId="ADAL" clId="{898D85E4-5F5D-411D-A0E4-04D0B3E0347D}" dt="2024-02-22T21:13:06.091" v="2377" actId="1076"/>
          <ac:spMkLst>
            <pc:docMk/>
            <pc:sldMk cId="3293571342" sldId="348"/>
            <ac:spMk id="19" creationId="{2DEFD2B6-A0FF-3A8A-13B4-23DD33AF6EB6}"/>
          </ac:spMkLst>
        </pc:spChg>
        <pc:spChg chg="add mod">
          <ac:chgData name="Bartolomé Mora Paula" userId="c52dd6ee-09e5-4e41-b380-fc5a72a660a1" providerId="ADAL" clId="{898D85E4-5F5D-411D-A0E4-04D0B3E0347D}" dt="2024-02-22T21:12:46.545" v="2369" actId="1076"/>
          <ac:spMkLst>
            <pc:docMk/>
            <pc:sldMk cId="3293571342" sldId="348"/>
            <ac:spMk id="20" creationId="{BE61B430-DF50-3A5F-67C8-C5FD17ACF2C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1" creationId="{CAFBC9CE-A033-3CE7-971C-1F78BAA01A91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4" creationId="{D685CBDF-AFD6-F78B-CEBC-AD57AC982FE6}"/>
          </ac:spMkLst>
        </pc:spChg>
        <pc:spChg chg="add mod">
          <ac:chgData name="Bartolomé Mora Paula" userId="c52dd6ee-09e5-4e41-b380-fc5a72a660a1" providerId="ADAL" clId="{898D85E4-5F5D-411D-A0E4-04D0B3E0347D}" dt="2024-02-22T21:13:21.570" v="2381" actId="1076"/>
          <ac:spMkLst>
            <pc:docMk/>
            <pc:sldMk cId="3293571342" sldId="348"/>
            <ac:spMk id="25" creationId="{1EF758D5-2C28-1202-0D2D-107409903DF6}"/>
          </ac:spMkLst>
        </pc:spChg>
        <pc:spChg chg="mod">
          <ac:chgData name="Bartolomé Mora Paula" userId="c52dd6ee-09e5-4e41-b380-fc5a72a660a1" providerId="ADAL" clId="{898D85E4-5F5D-411D-A0E4-04D0B3E0347D}" dt="2024-02-22T21:04:48.384" v="2171" actId="20577"/>
          <ac:spMkLst>
            <pc:docMk/>
            <pc:sldMk cId="3293571342" sldId="348"/>
            <ac:spMk id="956" creationId="{3197D8E7-9B17-0E52-57E6-5DCAE8061821}"/>
          </ac:spMkLst>
        </pc:spChg>
        <pc:spChg chg="del">
          <ac:chgData name="Bartolomé Mora Paula" userId="c52dd6ee-09e5-4e41-b380-fc5a72a660a1" providerId="ADAL" clId="{898D85E4-5F5D-411D-A0E4-04D0B3E0347D}" dt="2024-02-22T21:12:14.537" v="2361" actId="478"/>
          <ac:spMkLst>
            <pc:docMk/>
            <pc:sldMk cId="3293571342" sldId="348"/>
            <ac:spMk id="957" creationId="{070E0397-82E3-6030-877B-F876C978A83B}"/>
          </ac:spMkLst>
        </pc:spChg>
        <pc:spChg chg="del">
          <ac:chgData name="Bartolomé Mora Paula" userId="c52dd6ee-09e5-4e41-b380-fc5a72a660a1" providerId="ADAL" clId="{898D85E4-5F5D-411D-A0E4-04D0B3E0347D}" dt="2024-02-22T21:12:12.794" v="2360" actId="478"/>
          <ac:spMkLst>
            <pc:docMk/>
            <pc:sldMk cId="3293571342" sldId="348"/>
            <ac:spMk id="958" creationId="{2FCA2F2C-1453-1AC2-1A53-2B3B96FBF6CB}"/>
          </ac:spMkLst>
        </pc:spChg>
        <pc:spChg chg="del mod">
          <ac:chgData name="Bartolomé Mora Paula" userId="c52dd6ee-09e5-4e41-b380-fc5a72a660a1" providerId="ADAL" clId="{898D85E4-5F5D-411D-A0E4-04D0B3E0347D}" dt="2024-02-22T21:12:27.986" v="2363" actId="478"/>
          <ac:spMkLst>
            <pc:docMk/>
            <pc:sldMk cId="3293571342" sldId="348"/>
            <ac:spMk id="959" creationId="{ED1CDE9B-F940-4DE8-53CC-3BFECFF3D8E1}"/>
          </ac:spMkLst>
        </pc:spChg>
        <pc:spChg chg="del mod">
          <ac:chgData name="Bartolomé Mora Paula" userId="c52dd6ee-09e5-4e41-b380-fc5a72a660a1" providerId="ADAL" clId="{898D85E4-5F5D-411D-A0E4-04D0B3E0347D}" dt="2024-02-22T21:12:28.922" v="2364" actId="478"/>
          <ac:spMkLst>
            <pc:docMk/>
            <pc:sldMk cId="3293571342" sldId="348"/>
            <ac:spMk id="960" creationId="{A3981825-0B25-2D49-E9F1-9A372090281B}"/>
          </ac:spMkLst>
        </pc:spChg>
        <pc:spChg chg="del mod">
          <ac:chgData name="Bartolomé Mora Paula" userId="c52dd6ee-09e5-4e41-b380-fc5a72a660a1" providerId="ADAL" clId="{898D85E4-5F5D-411D-A0E4-04D0B3E0347D}" dt="2024-02-22T21:13:13.993" v="2379" actId="478"/>
          <ac:spMkLst>
            <pc:docMk/>
            <pc:sldMk cId="3293571342" sldId="348"/>
            <ac:spMk id="961" creationId="{F571FFBB-717D-BF14-2350-6FFABCCBC8DA}"/>
          </ac:spMkLst>
        </pc:spChg>
        <pc:spChg chg="del">
          <ac:chgData name="Bartolomé Mora Paula" userId="c52dd6ee-09e5-4e41-b380-fc5a72a660a1" providerId="ADAL" clId="{898D85E4-5F5D-411D-A0E4-04D0B3E0347D}" dt="2024-02-22T21:12:52.369" v="2373" actId="478"/>
          <ac:spMkLst>
            <pc:docMk/>
            <pc:sldMk cId="3293571342" sldId="348"/>
            <ac:spMk id="962" creationId="{7CFBC482-58E6-5C13-67A1-A856A1F1D6C7}"/>
          </ac:spMkLst>
        </pc:spChg>
        <pc:spChg chg="del">
          <ac:chgData name="Bartolomé Mora Paula" userId="c52dd6ee-09e5-4e41-b380-fc5a72a660a1" providerId="ADAL" clId="{898D85E4-5F5D-411D-A0E4-04D0B3E0347D}" dt="2024-02-22T21:12:51.561" v="2372" actId="478"/>
          <ac:spMkLst>
            <pc:docMk/>
            <pc:sldMk cId="3293571342" sldId="348"/>
            <ac:spMk id="963" creationId="{45BCD2E1-5106-59A1-8CE5-45CC50AB1778}"/>
          </ac:spMkLst>
        </pc:spChg>
        <pc:spChg chg="mod">
          <ac:chgData name="Bartolomé Mora Paula" userId="c52dd6ee-09e5-4e41-b380-fc5a72a660a1" providerId="ADAL" clId="{898D85E4-5F5D-411D-A0E4-04D0B3E0347D}" dt="2024-02-22T21:11:42.889" v="2353" actId="1076"/>
          <ac:spMkLst>
            <pc:docMk/>
            <pc:sldMk cId="3293571342" sldId="348"/>
            <ac:spMk id="964" creationId="{39F4E79B-FD5B-D6F6-836C-B3A334FF32CF}"/>
          </ac:spMkLst>
        </pc:spChg>
        <pc:cxnChg chg="add del mod">
          <ac:chgData name="Bartolomé Mora Paula" userId="c52dd6ee-09e5-4e41-b380-fc5a72a660a1" providerId="ADAL" clId="{898D85E4-5F5D-411D-A0E4-04D0B3E0347D}" dt="2024-02-22T21:11:24.729" v="2347" actId="478"/>
          <ac:cxnSpMkLst>
            <pc:docMk/>
            <pc:sldMk cId="3293571342" sldId="348"/>
            <ac:cxnSpMk id="4" creationId="{A94EEB9E-BA8C-C4F0-6043-4734B3F67164}"/>
          </ac:cxnSpMkLst>
        </pc:cxnChg>
        <pc:cxnChg chg="add del mod">
          <ac:chgData name="Bartolomé Mora Paula" userId="c52dd6ee-09e5-4e41-b380-fc5a72a660a1" providerId="ADAL" clId="{898D85E4-5F5D-411D-A0E4-04D0B3E0347D}" dt="2024-02-22T21:12:07.994" v="2357" actId="478"/>
          <ac:cxnSpMkLst>
            <pc:docMk/>
            <pc:sldMk cId="3293571342" sldId="348"/>
            <ac:cxnSpMk id="11" creationId="{11007F94-55F0-E57D-469E-14B79DB9134A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5" creationId="{37E7D08F-0F5E-6E9C-BB3D-F0C373F91038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6" creationId="{AAFC8CE5-0648-94F0-71EF-DFEC92C6D726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7" creationId="{AD02EA7E-70DE-C2D8-D69F-B9CCF8A0FD81}"/>
          </ac:cxnSpMkLst>
        </pc:cxnChg>
        <pc:cxnChg chg="add mod">
          <ac:chgData name="Bartolomé Mora Paula" userId="c52dd6ee-09e5-4e41-b380-fc5a72a660a1" providerId="ADAL" clId="{898D85E4-5F5D-411D-A0E4-04D0B3E0347D}" dt="2024-02-22T21:13:02.706" v="2375" actId="1076"/>
          <ac:cxnSpMkLst>
            <pc:docMk/>
            <pc:sldMk cId="3293571342" sldId="348"/>
            <ac:cxnSpMk id="18" creationId="{DFEC1568-1FAC-261D-B664-3D471E68AE1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2" creationId="{EE4915F0-6BA8-C5DC-DD4B-B781F63D1C2A}"/>
          </ac:cxnSpMkLst>
        </pc:cxnChg>
        <pc:cxnChg chg="add mod">
          <ac:chgData name="Bartolomé Mora Paula" userId="c52dd6ee-09e5-4e41-b380-fc5a72a660a1" providerId="ADAL" clId="{898D85E4-5F5D-411D-A0E4-04D0B3E0347D}" dt="2024-02-22T21:13:21.570" v="2381" actId="1076"/>
          <ac:cxnSpMkLst>
            <pc:docMk/>
            <pc:sldMk cId="3293571342" sldId="348"/>
            <ac:cxnSpMk id="23" creationId="{F22A2AB9-CE8E-170A-F425-19E639659B60}"/>
          </ac:cxnSpMkLst>
        </pc:cxnChg>
        <pc:cxnChg chg="del mod">
          <ac:chgData name="Bartolomé Mora Paula" userId="c52dd6ee-09e5-4e41-b380-fc5a72a660a1" providerId="ADAL" clId="{898D85E4-5F5D-411D-A0E4-04D0B3E0347D}" dt="2024-02-22T21:12:48.777" v="2371" actId="478"/>
          <ac:cxnSpMkLst>
            <pc:docMk/>
            <pc:sldMk cId="3293571342" sldId="348"/>
            <ac:cxnSpMk id="965" creationId="{D3FDE321-205A-A3AA-B0C5-377A24AA9EE3}"/>
          </ac:cxnSpMkLst>
        </pc:cxnChg>
        <pc:cxnChg chg="del mod">
          <ac:chgData name="Bartolomé Mora Paula" userId="c52dd6ee-09e5-4e41-b380-fc5a72a660a1" providerId="ADAL" clId="{898D85E4-5F5D-411D-A0E4-04D0B3E0347D}" dt="2024-02-22T21:12:48.177" v="2370" actId="478"/>
          <ac:cxnSpMkLst>
            <pc:docMk/>
            <pc:sldMk cId="3293571342" sldId="348"/>
            <ac:cxnSpMk id="966" creationId="{C73E4752-3719-D71A-2857-9B12F54D365F}"/>
          </ac:cxnSpMkLst>
        </pc:cxnChg>
        <pc:cxnChg chg="del mod">
          <ac:chgData name="Bartolomé Mora Paula" userId="c52dd6ee-09e5-4e41-b380-fc5a72a660a1" providerId="ADAL" clId="{898D85E4-5F5D-411D-A0E4-04D0B3E0347D}" dt="2024-02-22T21:12:09.953" v="2359" actId="478"/>
          <ac:cxnSpMkLst>
            <pc:docMk/>
            <pc:sldMk cId="3293571342" sldId="348"/>
            <ac:cxnSpMk id="967" creationId="{D5BF1C00-A715-0C36-048A-AA32A7A86B07}"/>
          </ac:cxnSpMkLst>
        </pc:cxnChg>
        <pc:cxnChg chg="del mod">
          <ac:chgData name="Bartolomé Mora Paula" userId="c52dd6ee-09e5-4e41-b380-fc5a72a660a1" providerId="ADAL" clId="{898D85E4-5F5D-411D-A0E4-04D0B3E0347D}" dt="2024-02-22T21:12:09.081" v="2358" actId="478"/>
          <ac:cxnSpMkLst>
            <pc:docMk/>
            <pc:sldMk cId="3293571342" sldId="348"/>
            <ac:cxnSpMk id="968" creationId="{3AFA4734-AD8B-123E-F06B-D99A4E885815}"/>
          </ac:cxnSpMkLst>
        </pc:cxnChg>
      </pc:sldChg>
      <pc:sldChg chg="modSp add mod ord">
        <pc:chgData name="Bartolomé Mora Paula" userId="c52dd6ee-09e5-4e41-b380-fc5a72a660a1" providerId="ADAL" clId="{898D85E4-5F5D-411D-A0E4-04D0B3E0347D}" dt="2024-06-26T09:29:33.981" v="11565" actId="14100"/>
        <pc:sldMkLst>
          <pc:docMk/>
          <pc:sldMk cId="376879164" sldId="349"/>
        </pc:sldMkLst>
        <pc:spChg chg="mod">
          <ac:chgData name="Bartolomé Mora Paula" userId="c52dd6ee-09e5-4e41-b380-fc5a72a660a1" providerId="ADAL" clId="{898D85E4-5F5D-411D-A0E4-04D0B3E0347D}" dt="2024-06-26T09:29:33.981" v="11565" actId="14100"/>
          <ac:spMkLst>
            <pc:docMk/>
            <pc:sldMk cId="376879164" sldId="349"/>
            <ac:spMk id="557" creationId="{F0283B7B-F9EB-2C2B-95E9-7042EC5CAF12}"/>
          </ac:spMkLst>
        </pc:spChg>
        <pc:spChg chg="mod">
          <ac:chgData name="Bartolomé Mora Paula" userId="c52dd6ee-09e5-4e41-b380-fc5a72a660a1" providerId="ADAL" clId="{898D85E4-5F5D-411D-A0E4-04D0B3E0347D}" dt="2024-06-26T09:29:24.887" v="11551" actId="20577"/>
          <ac:spMkLst>
            <pc:docMk/>
            <pc:sldMk cId="376879164" sldId="349"/>
            <ac:spMk id="558" creationId="{66B02DA8-532B-3540-A97F-B327B477C9A4}"/>
          </ac:spMkLst>
        </pc:spChg>
      </pc:sldChg>
      <pc:sldChg chg="delSp modSp add del mod ord">
        <pc:chgData name="Bartolomé Mora Paula" userId="c52dd6ee-09e5-4e41-b380-fc5a72a660a1" providerId="ADAL" clId="{898D85E4-5F5D-411D-A0E4-04D0B3E0347D}" dt="2024-02-22T21:08:32.746" v="2268" actId="47"/>
        <pc:sldMkLst>
          <pc:docMk/>
          <pc:sldMk cId="4034378410" sldId="349"/>
        </pc:sldMkLst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2" creationId="{58262A7A-131F-6EA8-784D-3B7D0EBF4F5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16" creationId="{CC15D7A6-E569-1C53-AE2B-B9CF8FAB20E7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2" creationId="{F8FD3B84-3966-B6F2-6ACC-CD03774C1980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3" creationId="{EAF2DA4D-5951-DB83-9BFD-4D19F05E170B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4" creationId="{035B6CAA-7C97-D765-8974-463DAF92247A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7" creationId="{EB8773A8-A135-3887-4AC5-F545997B9BC2}"/>
          </ac:spMkLst>
        </pc:spChg>
        <pc:spChg chg="del">
          <ac:chgData name="Bartolomé Mora Paula" userId="c52dd6ee-09e5-4e41-b380-fc5a72a660a1" providerId="ADAL" clId="{898D85E4-5F5D-411D-A0E4-04D0B3E0347D}" dt="2024-02-22T21:08:13.049" v="2267" actId="478"/>
          <ac:spMkLst>
            <pc:docMk/>
            <pc:sldMk cId="4034378410" sldId="349"/>
            <ac:spMk id="918" creationId="{99B131A4-A3F9-9EEC-F366-2B39B9192D55}"/>
          </ac:spMkLst>
        </pc:sp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19" creationId="{D33F4213-5F94-66AE-5F8A-C712C6EE821A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2" creationId="{8286EE2B-B117-3581-1947-43B5FD103864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4" creationId="{DE4BD479-2C19-607D-BB2E-B36B34B06C6E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5" creationId="{F5384B2D-4D81-DF46-1B1B-68AECAC438A0}"/>
          </ac:cxnSpMkLst>
        </pc:cxnChg>
        <pc:cxnChg chg="del mod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26" creationId="{AD89042A-12FE-24A6-A79A-E04F9FB2CDDB}"/>
          </ac:cxnSpMkLst>
        </pc:cxnChg>
        <pc:cxnChg chg="del">
          <ac:chgData name="Bartolomé Mora Paula" userId="c52dd6ee-09e5-4e41-b380-fc5a72a660a1" providerId="ADAL" clId="{898D85E4-5F5D-411D-A0E4-04D0B3E0347D}" dt="2024-02-22T21:08:13.049" v="2267" actId="478"/>
          <ac:cxnSpMkLst>
            <pc:docMk/>
            <pc:sldMk cId="4034378410" sldId="349"/>
            <ac:cxnSpMk id="930" creationId="{AD5C1DF7-EBB8-5E42-A791-B04AEDA23460}"/>
          </ac:cxnSpMkLst>
        </pc:cxnChg>
      </pc:sldChg>
      <pc:sldChg chg="addSp delSp modSp add mod ord delAnim modAnim modShow">
        <pc:chgData name="Bartolomé Mora Paula" userId="c52dd6ee-09e5-4e41-b380-fc5a72a660a1" providerId="ADAL" clId="{898D85E4-5F5D-411D-A0E4-04D0B3E0347D}" dt="2024-06-27T13:32:11.277" v="12305" actId="20577"/>
        <pc:sldMkLst>
          <pc:docMk/>
          <pc:sldMk cId="2055376472" sldId="350"/>
        </pc:sldMkLst>
        <pc:spChg chg="mod">
          <ac:chgData name="Bartolomé Mora Paula" userId="c52dd6ee-09e5-4e41-b380-fc5a72a660a1" providerId="ADAL" clId="{898D85E4-5F5D-411D-A0E4-04D0B3E0347D}" dt="2024-06-26T09:32:36.091" v="11629" actId="1076"/>
          <ac:spMkLst>
            <pc:docMk/>
            <pc:sldMk cId="2055376472" sldId="350"/>
            <ac:spMk id="2" creationId="{3889128A-75B3-D73F-182A-11A1C5C146F3}"/>
          </ac:spMkLst>
        </pc:spChg>
        <pc:spChg chg="add del mod">
          <ac:chgData name="Bartolomé Mora Paula" userId="c52dd6ee-09e5-4e41-b380-fc5a72a660a1" providerId="ADAL" clId="{898D85E4-5F5D-411D-A0E4-04D0B3E0347D}" dt="2024-02-22T21:13:36.185" v="2385" actId="478"/>
          <ac:spMkLst>
            <pc:docMk/>
            <pc:sldMk cId="2055376472" sldId="350"/>
            <ac:spMk id="3" creationId="{AA98FBEB-CDA5-0C1C-7844-371F33CC6DDA}"/>
          </ac:spMkLst>
        </pc:spChg>
        <pc:spChg chg="mod">
          <ac:chgData name="Bartolomé Mora Paula" userId="c52dd6ee-09e5-4e41-b380-fc5a72a660a1" providerId="ADAL" clId="{898D85E4-5F5D-411D-A0E4-04D0B3E0347D}" dt="2024-02-22T21:13:38.937" v="2386"/>
          <ac:spMkLst>
            <pc:docMk/>
            <pc:sldMk cId="2055376472" sldId="350"/>
            <ac:spMk id="4" creationId="{CBC9F0E2-164D-E43A-25A0-A8CC954B27B2}"/>
          </ac:spMkLst>
        </pc:spChg>
        <pc:spChg chg="del">
          <ac:chgData name="Bartolomé Mora Paula" userId="c52dd6ee-09e5-4e41-b380-fc5a72a660a1" providerId="ADAL" clId="{898D85E4-5F5D-411D-A0E4-04D0B3E0347D}" dt="2024-02-22T21:13:43.507" v="2388" actId="478"/>
          <ac:spMkLst>
            <pc:docMk/>
            <pc:sldMk cId="2055376472" sldId="350"/>
            <ac:spMk id="7" creationId="{37F8294D-18CA-9A08-6CCA-0492429784FA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2" creationId="{67539BC4-D111-0520-9167-6C23D7699AB1}"/>
          </ac:spMkLst>
        </pc:spChg>
        <pc:spChg chg="mod">
          <ac:chgData name="Bartolomé Mora Paula" userId="c52dd6ee-09e5-4e41-b380-fc5a72a660a1" providerId="ADAL" clId="{898D85E4-5F5D-411D-A0E4-04D0B3E0347D}" dt="2024-02-22T21:16:17.095" v="2596"/>
          <ac:spMkLst>
            <pc:docMk/>
            <pc:sldMk cId="2055376472" sldId="350"/>
            <ac:spMk id="13" creationId="{86F65E4D-6CAD-BC67-E321-A2C599BC3E79}"/>
          </ac:spMkLst>
        </pc:spChg>
        <pc:spChg chg="add del mod">
          <ac:chgData name="Bartolomé Mora Paula" userId="c52dd6ee-09e5-4e41-b380-fc5a72a660a1" providerId="ADAL" clId="{898D85E4-5F5D-411D-A0E4-04D0B3E0347D}" dt="2024-06-10T17:26:00.898" v="11399" actId="478"/>
          <ac:spMkLst>
            <pc:docMk/>
            <pc:sldMk cId="2055376472" sldId="350"/>
            <ac:spMk id="14" creationId="{DB0DD676-24C3-F983-1689-B186C4DF4737}"/>
          </ac:spMkLst>
        </pc:spChg>
        <pc:spChg chg="mod">
          <ac:chgData name="Bartolomé Mora Paula" userId="c52dd6ee-09e5-4e41-b380-fc5a72a660a1" providerId="ADAL" clId="{898D85E4-5F5D-411D-A0E4-04D0B3E0347D}" dt="2024-06-26T09:32:36.091" v="11629" actId="1076"/>
          <ac:spMkLst>
            <pc:docMk/>
            <pc:sldMk cId="2055376472" sldId="350"/>
            <ac:spMk id="16" creationId="{3FFDF952-4FBC-6C70-03D9-8D65CC7AA519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7" creationId="{729F2CA1-7FD2-79AE-8607-580BC1C69EA6}"/>
          </ac:spMkLst>
        </pc:spChg>
        <pc:spChg chg="mod">
          <ac:chgData name="Bartolomé Mora Paula" userId="c52dd6ee-09e5-4e41-b380-fc5a72a660a1" providerId="ADAL" clId="{898D85E4-5F5D-411D-A0E4-04D0B3E0347D}" dt="2024-02-22T21:17:15.352" v="2690"/>
          <ac:spMkLst>
            <pc:docMk/>
            <pc:sldMk cId="2055376472" sldId="350"/>
            <ac:spMk id="18" creationId="{DED43E77-8D17-BC44-5B6F-774C39C15C65}"/>
          </ac:spMkLst>
        </pc:spChg>
        <pc:spChg chg="add mod">
          <ac:chgData name="Bartolomé Mora Paula" userId="c52dd6ee-09e5-4e41-b380-fc5a72a660a1" providerId="ADAL" clId="{898D85E4-5F5D-411D-A0E4-04D0B3E0347D}" dt="2024-06-27T13:32:11.277" v="12305" actId="20577"/>
          <ac:spMkLst>
            <pc:docMk/>
            <pc:sldMk cId="2055376472" sldId="350"/>
            <ac:spMk id="19" creationId="{927D5CA7-BC93-9E2A-E1C9-6210DFDC0953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3" creationId="{790A62E5-3052-30E2-E6F1-1FBE0B4DE6C1}"/>
          </ac:spMkLst>
        </pc:spChg>
        <pc:spChg chg="mod">
          <ac:chgData name="Bartolomé Mora Paula" userId="c52dd6ee-09e5-4e41-b380-fc5a72a660a1" providerId="ADAL" clId="{898D85E4-5F5D-411D-A0E4-04D0B3E0347D}" dt="2024-02-22T21:19:00.655" v="2915"/>
          <ac:spMkLst>
            <pc:docMk/>
            <pc:sldMk cId="2055376472" sldId="350"/>
            <ac:spMk id="24" creationId="{125E58C2-7CE3-1C3E-082F-8C5017DC148E}"/>
          </ac:spMkLst>
        </pc:spChg>
        <pc:spChg chg="add del mod">
          <ac:chgData name="Bartolomé Mora Paula" userId="c52dd6ee-09e5-4e41-b380-fc5a72a660a1" providerId="ADAL" clId="{898D85E4-5F5D-411D-A0E4-04D0B3E0347D}" dt="2024-06-10T17:26:16.991" v="11406" actId="478"/>
          <ac:spMkLst>
            <pc:docMk/>
            <pc:sldMk cId="2055376472" sldId="350"/>
            <ac:spMk id="25" creationId="{762DC37C-77E6-5824-8B62-B0846A223CDF}"/>
          </ac:spMkLst>
        </pc:spChg>
        <pc:spChg chg="add del mod">
          <ac:chgData name="Bartolomé Mora Paula" userId="c52dd6ee-09e5-4e41-b380-fc5a72a660a1" providerId="ADAL" clId="{898D85E4-5F5D-411D-A0E4-04D0B3E0347D}" dt="2024-06-26T09:31:03.357" v="11612" actId="478"/>
          <ac:spMkLst>
            <pc:docMk/>
            <pc:sldMk cId="2055376472" sldId="350"/>
            <ac:spMk id="26" creationId="{50E8B847-2278-E8A0-9392-FA31862E268C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29" creationId="{B4FC114D-5524-3796-A1AC-703AE7D34EAB}"/>
          </ac:spMkLst>
        </pc:spChg>
        <pc:spChg chg="mod">
          <ac:chgData name="Bartolomé Mora Paula" userId="c52dd6ee-09e5-4e41-b380-fc5a72a660a1" providerId="ADAL" clId="{898D85E4-5F5D-411D-A0E4-04D0B3E0347D}" dt="2024-02-22T21:21:42.744" v="3001"/>
          <ac:spMkLst>
            <pc:docMk/>
            <pc:sldMk cId="2055376472" sldId="350"/>
            <ac:spMk id="30" creationId="{37BAE2F0-AFC8-F305-8DF4-1958FF6C363E}"/>
          </ac:spMkLst>
        </pc:spChg>
        <pc:spChg chg="mod">
          <ac:chgData name="Bartolomé Mora Paula" userId="c52dd6ee-09e5-4e41-b380-fc5a72a660a1" providerId="ADAL" clId="{898D85E4-5F5D-411D-A0E4-04D0B3E0347D}" dt="2024-06-26T09:32:32.122" v="11628" actId="1076"/>
          <ac:spMkLst>
            <pc:docMk/>
            <pc:sldMk cId="2055376472" sldId="350"/>
            <ac:spMk id="31" creationId="{96CD8D2B-69C7-5537-5DFB-8289DCEB8687}"/>
          </ac:spMkLst>
        </pc:spChg>
        <pc:spChg chg="mod">
          <ac:chgData name="Bartolomé Mora Paula" userId="c52dd6ee-09e5-4e41-b380-fc5a72a660a1" providerId="ADAL" clId="{898D85E4-5F5D-411D-A0E4-04D0B3E0347D}" dt="2024-06-26T09:32:32.122" v="11628" actId="1076"/>
          <ac:spMkLst>
            <pc:docMk/>
            <pc:sldMk cId="2055376472" sldId="350"/>
            <ac:spMk id="896" creationId="{7185C0BE-5B72-5097-7D9C-45B30987FB3A}"/>
          </ac:spMkLst>
        </pc:spChg>
        <pc:spChg chg="add del mod">
          <ac:chgData name="Bartolomé Mora Paula" userId="c52dd6ee-09e5-4e41-b380-fc5a72a660a1" providerId="ADAL" clId="{898D85E4-5F5D-411D-A0E4-04D0B3E0347D}" dt="2024-06-10T17:26:38.414" v="11415" actId="478"/>
          <ac:spMkLst>
            <pc:docMk/>
            <pc:sldMk cId="2055376472" sldId="350"/>
            <ac:spMk id="897" creationId="{C5D78DAF-89E3-AC71-EB2F-1306D3F88187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899" creationId="{1BC970CE-D3BB-9A19-0AEF-4A5381EA530E}"/>
          </ac:spMkLst>
        </pc:spChg>
        <pc:spChg chg="mod">
          <ac:chgData name="Bartolomé Mora Paula" userId="c52dd6ee-09e5-4e41-b380-fc5a72a660a1" providerId="ADAL" clId="{898D85E4-5F5D-411D-A0E4-04D0B3E0347D}" dt="2024-02-22T21:21:57.776" v="3008"/>
          <ac:spMkLst>
            <pc:docMk/>
            <pc:sldMk cId="2055376472" sldId="350"/>
            <ac:spMk id="900" creationId="{95A41655-DCD5-C9CB-121D-C118DD302676}"/>
          </ac:spMkLst>
        </pc:spChg>
        <pc:spChg chg="add del mod">
          <ac:chgData name="Bartolomé Mora Paula" userId="c52dd6ee-09e5-4e41-b380-fc5a72a660a1" providerId="ADAL" clId="{898D85E4-5F5D-411D-A0E4-04D0B3E0347D}" dt="2024-06-10T17:26:39.817" v="11416" actId="478"/>
          <ac:spMkLst>
            <pc:docMk/>
            <pc:sldMk cId="2055376472" sldId="350"/>
            <ac:spMk id="901" creationId="{43379F49-C94C-822D-51A9-9698676B7EFC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3" creationId="{94B1A887-8493-6732-FEC3-AAAFB2201551}"/>
          </ac:spMkLst>
        </pc:spChg>
        <pc:spChg chg="mod">
          <ac:chgData name="Bartolomé Mora Paula" userId="c52dd6ee-09e5-4e41-b380-fc5a72a660a1" providerId="ADAL" clId="{898D85E4-5F5D-411D-A0E4-04D0B3E0347D}" dt="2024-02-22T21:22:05.066" v="3012"/>
          <ac:spMkLst>
            <pc:docMk/>
            <pc:sldMk cId="2055376472" sldId="350"/>
            <ac:spMk id="904" creationId="{A507909B-E4BA-B822-E292-AB9398523428}"/>
          </ac:spMkLst>
        </pc:spChg>
        <pc:spChg chg="add del mod">
          <ac:chgData name="Bartolomé Mora Paula" userId="c52dd6ee-09e5-4e41-b380-fc5a72a660a1" providerId="ADAL" clId="{898D85E4-5F5D-411D-A0E4-04D0B3E0347D}" dt="2024-06-10T17:26:41.179" v="11417" actId="478"/>
          <ac:spMkLst>
            <pc:docMk/>
            <pc:sldMk cId="2055376472" sldId="350"/>
            <ac:spMk id="905" creationId="{BB7ECD6B-9B4B-2213-4271-9D41B63FF79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7" creationId="{50D457A1-7F75-86BC-C499-6CB23A1B895B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08" creationId="{14CB4554-DB4E-DEA2-2632-28320EC85597}"/>
          </ac:spMkLst>
        </pc:spChg>
        <pc:spChg chg="mod">
          <ac:chgData name="Bartolomé Mora Paula" userId="c52dd6ee-09e5-4e41-b380-fc5a72a660a1" providerId="ADAL" clId="{898D85E4-5F5D-411D-A0E4-04D0B3E0347D}" dt="2024-02-22T22:08:55.313" v="4013"/>
          <ac:spMkLst>
            <pc:docMk/>
            <pc:sldMk cId="2055376472" sldId="350"/>
            <ac:spMk id="910" creationId="{BD9C7663-E443-A0F4-0A8F-B5829E125CD4}"/>
          </ac:spMkLst>
        </pc:spChg>
        <pc:spChg chg="mod">
          <ac:chgData name="Bartolomé Mora Paula" userId="c52dd6ee-09e5-4e41-b380-fc5a72a660a1" providerId="ADAL" clId="{898D85E4-5F5D-411D-A0E4-04D0B3E0347D}" dt="2024-02-22T22:09:05.876" v="4018" actId="1076"/>
          <ac:spMkLst>
            <pc:docMk/>
            <pc:sldMk cId="2055376472" sldId="350"/>
            <ac:spMk id="911" creationId="{6FC0346A-C6A4-B99F-E2FE-9A8B57F6CB69}"/>
          </ac:spMkLst>
        </pc:spChg>
        <pc:spChg chg="mod">
          <ac:chgData name="Bartolomé Mora Paula" userId="c52dd6ee-09e5-4e41-b380-fc5a72a660a1" providerId="ADAL" clId="{898D85E4-5F5D-411D-A0E4-04D0B3E0347D}" dt="2024-06-26T09:32:36.091" v="11629" actId="1076"/>
          <ac:spMkLst>
            <pc:docMk/>
            <pc:sldMk cId="2055376472" sldId="350"/>
            <ac:spMk id="912" creationId="{C39F1A66-139D-AEE4-8C3E-98A378EAAA6F}"/>
          </ac:spMkLst>
        </pc:spChg>
        <pc:spChg chg="del mod">
          <ac:chgData name="Bartolomé Mora Paula" userId="c52dd6ee-09e5-4e41-b380-fc5a72a660a1" providerId="ADAL" clId="{898D85E4-5F5D-411D-A0E4-04D0B3E0347D}" dt="2024-06-10T17:27:52.758" v="11466" actId="478"/>
          <ac:spMkLst>
            <pc:docMk/>
            <pc:sldMk cId="2055376472" sldId="350"/>
            <ac:spMk id="913" creationId="{1A84B42D-657A-3D2E-26DA-C0E71F2E4A6E}"/>
          </ac:spMkLst>
        </pc:spChg>
        <pc:spChg chg="del mod">
          <ac:chgData name="Bartolomé Mora Paula" userId="c52dd6ee-09e5-4e41-b380-fc5a72a660a1" providerId="ADAL" clId="{898D85E4-5F5D-411D-A0E4-04D0B3E0347D}" dt="2024-06-26T09:31:02.715" v="11611" actId="478"/>
          <ac:spMkLst>
            <pc:docMk/>
            <pc:sldMk cId="2055376472" sldId="350"/>
            <ac:spMk id="914" creationId="{0B58E322-0773-0C35-A82A-3AC206F34D96}"/>
          </ac:spMkLst>
        </pc:spChg>
        <pc:grpChg chg="add del mod">
          <ac:chgData name="Bartolomé Mora Paula" userId="c52dd6ee-09e5-4e41-b380-fc5a72a660a1" providerId="ADAL" clId="{898D85E4-5F5D-411D-A0E4-04D0B3E0347D}" dt="2024-06-10T17:26:07.640" v="11400" actId="478"/>
          <ac:grpSpMkLst>
            <pc:docMk/>
            <pc:sldMk cId="2055376472" sldId="350"/>
            <ac:grpSpMk id="11" creationId="{F06A02F3-F1F3-BB09-B46C-C968B60821E7}"/>
          </ac:grpSpMkLst>
        </pc:grpChg>
        <pc:grpChg chg="add del mod">
          <ac:chgData name="Bartolomé Mora Paula" userId="c52dd6ee-09e5-4e41-b380-fc5a72a660a1" providerId="ADAL" clId="{898D85E4-5F5D-411D-A0E4-04D0B3E0347D}" dt="2024-06-10T17:26:08.208" v="11401" actId="478"/>
          <ac:grpSpMkLst>
            <pc:docMk/>
            <pc:sldMk cId="2055376472" sldId="350"/>
            <ac:grpSpMk id="15" creationId="{28B798A2-14A3-77C2-C1BA-B1613029377F}"/>
          </ac:grpSpMkLst>
        </pc:grpChg>
        <pc:grpChg chg="add del mod">
          <ac:chgData name="Bartolomé Mora Paula" userId="c52dd6ee-09e5-4e41-b380-fc5a72a660a1" providerId="ADAL" clId="{898D85E4-5F5D-411D-A0E4-04D0B3E0347D}" dt="2024-06-10T17:26:08.547" v="11402" actId="478"/>
          <ac:grpSpMkLst>
            <pc:docMk/>
            <pc:sldMk cId="2055376472" sldId="350"/>
            <ac:grpSpMk id="22" creationId="{BF88281A-B6A8-886A-2286-4B05D35DAB5A}"/>
          </ac:grpSpMkLst>
        </pc:grpChg>
        <pc:grpChg chg="add del mod">
          <ac:chgData name="Bartolomé Mora Paula" userId="c52dd6ee-09e5-4e41-b380-fc5a72a660a1" providerId="ADAL" clId="{898D85E4-5F5D-411D-A0E4-04D0B3E0347D}" dt="2024-06-10T17:26:09.148" v="11403" actId="478"/>
          <ac:grpSpMkLst>
            <pc:docMk/>
            <pc:sldMk cId="2055376472" sldId="350"/>
            <ac:grpSpMk id="28" creationId="{0449A0E0-11DA-C14F-2CAD-92F3C0CA3988}"/>
          </ac:grpSpMkLst>
        </pc:grpChg>
        <pc:grpChg chg="add del mod">
          <ac:chgData name="Bartolomé Mora Paula" userId="c52dd6ee-09e5-4e41-b380-fc5a72a660a1" providerId="ADAL" clId="{898D85E4-5F5D-411D-A0E4-04D0B3E0347D}" dt="2024-06-10T17:26:09.795" v="11404" actId="478"/>
          <ac:grpSpMkLst>
            <pc:docMk/>
            <pc:sldMk cId="2055376472" sldId="350"/>
            <ac:grpSpMk id="898" creationId="{B7140AED-7F07-C1BD-E8CB-E507606D94C0}"/>
          </ac:grpSpMkLst>
        </pc:grpChg>
        <pc:grpChg chg="add del mod">
          <ac:chgData name="Bartolomé Mora Paula" userId="c52dd6ee-09e5-4e41-b380-fc5a72a660a1" providerId="ADAL" clId="{898D85E4-5F5D-411D-A0E4-04D0B3E0347D}" dt="2024-06-10T17:26:10.329" v="11405" actId="478"/>
          <ac:grpSpMkLst>
            <pc:docMk/>
            <pc:sldMk cId="2055376472" sldId="350"/>
            <ac:grpSpMk id="902" creationId="{FE31C1B4-5AEB-3DF9-F439-50D98F87CE28}"/>
          </ac:grpSpMkLst>
        </pc:grpChg>
        <pc:grpChg chg="add del mod">
          <ac:chgData name="Bartolomé Mora Paula" userId="c52dd6ee-09e5-4e41-b380-fc5a72a660a1" providerId="ADAL" clId="{898D85E4-5F5D-411D-A0E4-04D0B3E0347D}" dt="2024-06-26T09:30:51.654" v="11610" actId="478"/>
          <ac:grpSpMkLst>
            <pc:docMk/>
            <pc:sldMk cId="2055376472" sldId="350"/>
            <ac:grpSpMk id="906" creationId="{191A875A-ACBD-1A73-7421-5A4481A84928}"/>
          </ac:grpSpMkLst>
        </pc:grpChg>
        <pc:grpChg chg="add del mod">
          <ac:chgData name="Bartolomé Mora Paula" userId="c52dd6ee-09e5-4e41-b380-fc5a72a660a1" providerId="ADAL" clId="{898D85E4-5F5D-411D-A0E4-04D0B3E0347D}" dt="2024-06-26T09:30:50.731" v="11609" actId="478"/>
          <ac:grpSpMkLst>
            <pc:docMk/>
            <pc:sldMk cId="2055376472" sldId="350"/>
            <ac:grpSpMk id="909" creationId="{C1C0D0B2-016F-A0E2-F34D-5EC6CCCFE544}"/>
          </ac:grpSpMkLst>
        </pc:grpChg>
        <pc:picChg chg="del">
          <ac:chgData name="Bartolomé Mora Paula" userId="c52dd6ee-09e5-4e41-b380-fc5a72a660a1" providerId="ADAL" clId="{898D85E4-5F5D-411D-A0E4-04D0B3E0347D}" dt="2024-02-22T21:13:42.401" v="2387" actId="478"/>
          <ac:picMkLst>
            <pc:docMk/>
            <pc:sldMk cId="2055376472" sldId="350"/>
            <ac:picMk id="5" creationId="{532AB68A-F12C-DD2B-AE29-64EFCA1A58B1}"/>
          </ac:picMkLst>
        </pc:picChg>
        <pc:picChg chg="del">
          <ac:chgData name="Bartolomé Mora Paula" userId="c52dd6ee-09e5-4e41-b380-fc5a72a660a1" providerId="ADAL" clId="{898D85E4-5F5D-411D-A0E4-04D0B3E0347D}" dt="2024-02-22T21:13:44.618" v="2390" actId="478"/>
          <ac:picMkLst>
            <pc:docMk/>
            <pc:sldMk cId="2055376472" sldId="350"/>
            <ac:picMk id="6" creationId="{053DD76C-ECEB-1B10-B790-661B03605B84}"/>
          </ac:picMkLst>
        </pc:picChg>
        <pc:cxnChg chg="del">
          <ac:chgData name="Bartolomé Mora Paula" userId="c52dd6ee-09e5-4e41-b380-fc5a72a660a1" providerId="ADAL" clId="{898D85E4-5F5D-411D-A0E4-04D0B3E0347D}" dt="2024-02-22T21:13:43.986" v="2389" actId="478"/>
          <ac:cxnSpMkLst>
            <pc:docMk/>
            <pc:sldMk cId="2055376472" sldId="350"/>
            <ac:cxnSpMk id="9" creationId="{EB0A6357-B412-80A2-1840-9F6690392B18}"/>
          </ac:cxnSpMkLst>
        </pc:cxnChg>
        <pc:cxnChg chg="add del mod">
          <ac:chgData name="Bartolomé Mora Paula" userId="c52dd6ee-09e5-4e41-b380-fc5a72a660a1" providerId="ADAL" clId="{898D85E4-5F5D-411D-A0E4-04D0B3E0347D}" dt="2024-06-10T17:26:34.024" v="11412" actId="478"/>
          <ac:cxnSpMkLst>
            <pc:docMk/>
            <pc:sldMk cId="2055376472" sldId="350"/>
            <ac:cxnSpMk id="20" creationId="{581B35CD-9BC4-9F9E-37AD-7512F76B390A}"/>
          </ac:cxnSpMkLst>
        </pc:cxnChg>
        <pc:cxnChg chg="add del mod">
          <ac:chgData name="Bartolomé Mora Paula" userId="c52dd6ee-09e5-4e41-b380-fc5a72a660a1" providerId="ADAL" clId="{898D85E4-5F5D-411D-A0E4-04D0B3E0347D}" dt="2024-06-10T17:26:35.487" v="11414" actId="478"/>
          <ac:cxnSpMkLst>
            <pc:docMk/>
            <pc:sldMk cId="2055376472" sldId="350"/>
            <ac:cxnSpMk id="27" creationId="{672717DE-7844-8788-BAC0-E5C12E5133A8}"/>
          </ac:cxnSpMkLst>
        </pc:cxnChg>
        <pc:cxnChg chg="del mod">
          <ac:chgData name="Bartolomé Mora Paula" userId="c52dd6ee-09e5-4e41-b380-fc5a72a660a1" providerId="ADAL" clId="{898D85E4-5F5D-411D-A0E4-04D0B3E0347D}" dt="2024-06-10T17:26:32.429" v="11410" actId="478"/>
          <ac:cxnSpMkLst>
            <pc:docMk/>
            <pc:sldMk cId="2055376472" sldId="350"/>
            <ac:cxnSpMk id="922" creationId="{4F8F5AFB-B883-0BD9-F9CD-103FE78EC52E}"/>
          </ac:cxnSpMkLst>
        </pc:cxnChg>
        <pc:cxnChg chg="del mod">
          <ac:chgData name="Bartolomé Mora Paula" userId="c52dd6ee-09e5-4e41-b380-fc5a72a660a1" providerId="ADAL" clId="{898D85E4-5F5D-411D-A0E4-04D0B3E0347D}" dt="2024-02-22T21:18:30.130" v="2818" actId="478"/>
          <ac:cxnSpMkLst>
            <pc:docMk/>
            <pc:sldMk cId="2055376472" sldId="350"/>
            <ac:cxnSpMk id="924" creationId="{314B49C6-7E1E-45BC-B7F4-3C51426EFB10}"/>
          </ac:cxnSpMkLst>
        </pc:cxnChg>
        <pc:cxnChg chg="del mod">
          <ac:chgData name="Bartolomé Mora Paula" userId="c52dd6ee-09e5-4e41-b380-fc5a72a660a1" providerId="ADAL" clId="{898D85E4-5F5D-411D-A0E4-04D0B3E0347D}" dt="2024-06-10T17:26:34.834" v="11413" actId="478"/>
          <ac:cxnSpMkLst>
            <pc:docMk/>
            <pc:sldMk cId="2055376472" sldId="350"/>
            <ac:cxnSpMk id="925" creationId="{D424A061-ED26-1F19-FDFB-4A37209F2BB3}"/>
          </ac:cxnSpMkLst>
        </pc:cxnChg>
      </pc:sldChg>
      <pc:sldChg chg="addSp delSp modSp add mod ord modShow">
        <pc:chgData name="Bartolomé Mora Paula" userId="c52dd6ee-09e5-4e41-b380-fc5a72a660a1" providerId="ADAL" clId="{898D85E4-5F5D-411D-A0E4-04D0B3E0347D}" dt="2024-06-27T10:00:37.592" v="12113" actId="729"/>
        <pc:sldMkLst>
          <pc:docMk/>
          <pc:sldMk cId="4051339038" sldId="351"/>
        </pc:sldMkLst>
        <pc:spChg chg="mod">
          <ac:chgData name="Bartolomé Mora Paula" userId="c52dd6ee-09e5-4e41-b380-fc5a72a660a1" providerId="ADAL" clId="{898D85E4-5F5D-411D-A0E4-04D0B3E0347D}" dt="2024-02-22T21:35:52.758" v="3999" actId="14100"/>
          <ac:spMkLst>
            <pc:docMk/>
            <pc:sldMk cId="4051339038" sldId="351"/>
            <ac:spMk id="557" creationId="{632C53C4-852B-202B-85C4-67A9D2EEECA4}"/>
          </ac:spMkLst>
        </pc:spChg>
        <pc:spChg chg="mod">
          <ac:chgData name="Bartolomé Mora Paula" userId="c52dd6ee-09e5-4e41-b380-fc5a72a660a1" providerId="ADAL" clId="{898D85E4-5F5D-411D-A0E4-04D0B3E0347D}" dt="2024-06-26T09:40:28.997" v="11762" actId="20577"/>
          <ac:spMkLst>
            <pc:docMk/>
            <pc:sldMk cId="4051339038" sldId="351"/>
            <ac:spMk id="558" creationId="{939E7DEB-8E00-2A4A-9716-B47ECC2CDEF6}"/>
          </ac:spMkLst>
        </pc:spChg>
        <pc:picChg chg="add del mod">
          <ac:chgData name="Bartolomé Mora Paula" userId="c52dd6ee-09e5-4e41-b380-fc5a72a660a1" providerId="ADAL" clId="{898D85E4-5F5D-411D-A0E4-04D0B3E0347D}" dt="2024-02-23T08:22:54.299" v="4034" actId="21"/>
          <ac:picMkLst>
            <pc:docMk/>
            <pc:sldMk cId="4051339038" sldId="351"/>
            <ac:picMk id="3" creationId="{89F5782B-C578-5F3C-884D-C729A0CF7457}"/>
          </ac:picMkLst>
        </pc:picChg>
        <pc:picChg chg="add del mod">
          <ac:chgData name="Bartolomé Mora Paula" userId="c52dd6ee-09e5-4e41-b380-fc5a72a660a1" providerId="ADAL" clId="{898D85E4-5F5D-411D-A0E4-04D0B3E0347D}" dt="2024-02-23T08:22:51.439" v="4032" actId="21"/>
          <ac:picMkLst>
            <pc:docMk/>
            <pc:sldMk cId="4051339038" sldId="351"/>
            <ac:picMk id="5" creationId="{A92E219E-F2FD-1BB9-8D56-DA4F06F1FE35}"/>
          </ac:picMkLst>
        </pc:picChg>
      </pc:sldChg>
      <pc:sldChg chg="addSp delSp modSp add mod ord modShow modNotes">
        <pc:chgData name="Bartolomé Mora Paula" userId="c52dd6ee-09e5-4e41-b380-fc5a72a660a1" providerId="ADAL" clId="{898D85E4-5F5D-411D-A0E4-04D0B3E0347D}" dt="2024-06-10T11:42:18.052" v="11297" actId="729"/>
        <pc:sldMkLst>
          <pc:docMk/>
          <pc:sldMk cId="341546600" sldId="352"/>
        </pc:sldMkLst>
        <pc:spChg chg="add 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3" creationId="{1B6E9ECD-02B7-2661-6581-5CF56E661D4F}"/>
          </ac:spMkLst>
        </pc:spChg>
        <pc:spChg chg="add del mod">
          <ac:chgData name="Bartolomé Mora Paula" userId="c52dd6ee-09e5-4e41-b380-fc5a72a660a1" providerId="ADAL" clId="{898D85E4-5F5D-411D-A0E4-04D0B3E0347D}" dt="2024-02-23T10:02:38.441" v="6194" actId="478"/>
          <ac:spMkLst>
            <pc:docMk/>
            <pc:sldMk cId="341546600" sldId="352"/>
            <ac:spMk id="5" creationId="{E2E370B7-4175-D0C6-A794-3BFE194FFF8B}"/>
          </ac:spMkLst>
        </pc:spChg>
        <pc:spChg chg="add del mod">
          <ac:chgData name="Bartolomé Mora Paula" userId="c52dd6ee-09e5-4e41-b380-fc5a72a660a1" providerId="ADAL" clId="{898D85E4-5F5D-411D-A0E4-04D0B3E0347D}" dt="2024-02-23T10:02:40.048" v="6195" actId="478"/>
          <ac:spMkLst>
            <pc:docMk/>
            <pc:sldMk cId="341546600" sldId="352"/>
            <ac:spMk id="7" creationId="{28F52B23-F9A2-37B0-1E80-2F980B6CECD2}"/>
          </ac:spMkLst>
        </pc:spChg>
        <pc:spChg chg="mod">
          <ac:chgData name="Bartolomé Mora Paula" userId="c52dd6ee-09e5-4e41-b380-fc5a72a660a1" providerId="ADAL" clId="{898D85E4-5F5D-411D-A0E4-04D0B3E0347D}" dt="2024-02-22T21:30:54.031" v="3676" actId="6549"/>
          <ac:spMkLst>
            <pc:docMk/>
            <pc:sldMk cId="341546600" sldId="352"/>
            <ac:spMk id="534" creationId="{418D9E99-727A-6D85-BAA4-03DFAC783DAC}"/>
          </ac:spMkLst>
        </pc:spChg>
        <pc:spChg chg="mod">
          <ac:chgData name="Bartolomé Mora Paula" userId="c52dd6ee-09e5-4e41-b380-fc5a72a660a1" providerId="ADAL" clId="{898D85E4-5F5D-411D-A0E4-04D0B3E0347D}" dt="2024-02-22T21:33:30.053" v="3931" actId="20577"/>
          <ac:spMkLst>
            <pc:docMk/>
            <pc:sldMk cId="341546600" sldId="352"/>
            <ac:spMk id="535" creationId="{83C69F80-0DA9-BF10-E0A7-F8F091F6775A}"/>
          </ac:spMkLst>
        </pc:spChg>
        <pc:spChg chg="del">
          <ac:chgData name="Bartolomé Mora Paula" userId="c52dd6ee-09e5-4e41-b380-fc5a72a660a1" providerId="ADAL" clId="{898D85E4-5F5D-411D-A0E4-04D0B3E0347D}" dt="2024-02-23T10:02:34.949" v="6192" actId="478"/>
          <ac:spMkLst>
            <pc:docMk/>
            <pc:sldMk cId="341546600" sldId="352"/>
            <ac:spMk id="536" creationId="{595BC1F1-5BBB-E750-B8AB-EE0F345381F4}"/>
          </ac:spMkLst>
        </pc:spChg>
        <pc:spChg chg="mod">
          <ac:chgData name="Bartolomé Mora Paula" userId="c52dd6ee-09e5-4e41-b380-fc5a72a660a1" providerId="ADAL" clId="{898D85E4-5F5D-411D-A0E4-04D0B3E0347D}" dt="2024-02-23T10:02:25.289" v="6189" actId="20577"/>
          <ac:spMkLst>
            <pc:docMk/>
            <pc:sldMk cId="341546600" sldId="352"/>
            <ac:spMk id="537" creationId="{C9E45AF0-C220-C51C-895A-51DCA48F467B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38" creationId="{945FED62-5FA1-EA12-897F-BBE71914E60D}"/>
          </ac:spMkLst>
        </pc:spChg>
        <pc:spChg chg="mod">
          <ac:chgData name="Bartolomé Mora Paula" userId="c52dd6ee-09e5-4e41-b380-fc5a72a660a1" providerId="ADAL" clId="{898D85E4-5F5D-411D-A0E4-04D0B3E0347D}" dt="2024-02-23T10:02:29.648" v="6191" actId="20577"/>
          <ac:spMkLst>
            <pc:docMk/>
            <pc:sldMk cId="341546600" sldId="352"/>
            <ac:spMk id="539" creationId="{05813DC3-20C1-5E6A-C015-861F74AA69B3}"/>
          </ac:spMkLst>
        </pc:spChg>
        <pc:spChg chg="del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0" creationId="{2BE7C6AF-3AE6-E802-1E26-587E7FC0D73E}"/>
          </ac:spMkLst>
        </pc:spChg>
        <pc:spChg chg="mod">
          <ac:chgData name="Bartolomé Mora Paula" userId="c52dd6ee-09e5-4e41-b380-fc5a72a660a1" providerId="ADAL" clId="{898D85E4-5F5D-411D-A0E4-04D0B3E0347D}" dt="2024-02-22T21:34:36.486" v="3989" actId="20577"/>
          <ac:spMkLst>
            <pc:docMk/>
            <pc:sldMk cId="341546600" sldId="352"/>
            <ac:spMk id="541" creationId="{99B735BE-A94E-B7D1-4A73-FCB7B37DC27A}"/>
          </ac:spMkLst>
        </pc:spChg>
        <pc:spChg chg="mod">
          <ac:chgData name="Bartolomé Mora Paula" userId="c52dd6ee-09e5-4e41-b380-fc5a72a660a1" providerId="ADAL" clId="{898D85E4-5F5D-411D-A0E4-04D0B3E0347D}" dt="2024-02-25T10:30:25.867" v="6243" actId="20577"/>
          <ac:spMkLst>
            <pc:docMk/>
            <pc:sldMk cId="341546600" sldId="352"/>
            <ac:spMk id="542" creationId="{965A7229-F549-7010-7A89-01426776E457}"/>
          </ac:spMkLst>
        </pc:spChg>
        <pc:spChg chg="mod">
          <ac:chgData name="Bartolomé Mora Paula" userId="c52dd6ee-09e5-4e41-b380-fc5a72a660a1" providerId="ADAL" clId="{898D85E4-5F5D-411D-A0E4-04D0B3E0347D}" dt="2024-02-25T10:30:55.008" v="6269" actId="6549"/>
          <ac:spMkLst>
            <pc:docMk/>
            <pc:sldMk cId="341546600" sldId="352"/>
            <ac:spMk id="543" creationId="{336DEC49-B4DD-E64F-5509-510E171BC93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4" creationId="{AA7CE91E-5E0F-D014-A270-EC85874F6A90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5" creationId="{AAEB9AAB-0591-A6EE-C2F8-41EE8D5140BB}"/>
          </ac:spMkLst>
        </pc:spChg>
        <pc:spChg chg="del mod">
          <ac:chgData name="Bartolomé Mora Paula" userId="c52dd6ee-09e5-4e41-b380-fc5a72a660a1" providerId="ADAL" clId="{898D85E4-5F5D-411D-A0E4-04D0B3E0347D}" dt="2024-02-23T10:02:36.786" v="6193" actId="478"/>
          <ac:spMkLst>
            <pc:docMk/>
            <pc:sldMk cId="341546600" sldId="352"/>
            <ac:spMk id="546" creationId="{6BC618C7-D170-9986-F2A4-97908769412E}"/>
          </ac:spMkLst>
        </pc:spChg>
        <pc:picChg chg="add del mod">
          <ac:chgData name="Bartolomé Mora Paula" userId="c52dd6ee-09e5-4e41-b380-fc5a72a660a1" providerId="ADAL" clId="{898D85E4-5F5D-411D-A0E4-04D0B3E0347D}" dt="2024-06-08T15:23:15.877" v="11225" actId="478"/>
          <ac:picMkLst>
            <pc:docMk/>
            <pc:sldMk cId="341546600" sldId="352"/>
            <ac:picMk id="2" creationId="{965FEF39-B0F6-5302-DC93-F9D5DAF8E782}"/>
          </ac:picMkLst>
        </pc:picChg>
      </pc:sldChg>
      <pc:sldChg chg="modSp add mod ord modShow">
        <pc:chgData name="Bartolomé Mora Paula" userId="c52dd6ee-09e5-4e41-b380-fc5a72a660a1" providerId="ADAL" clId="{898D85E4-5F5D-411D-A0E4-04D0B3E0347D}" dt="2024-06-10T11:42:16.038" v="11296" actId="729"/>
        <pc:sldMkLst>
          <pc:docMk/>
          <pc:sldMk cId="3578386579" sldId="353"/>
        </pc:sldMkLst>
        <pc:spChg chg="mod">
          <ac:chgData name="Bartolomé Mora Paula" userId="c52dd6ee-09e5-4e41-b380-fc5a72a660a1" providerId="ADAL" clId="{898D85E4-5F5D-411D-A0E4-04D0B3E0347D}" dt="2024-02-22T21:33:58.773" v="3963" actId="14100"/>
          <ac:spMkLst>
            <pc:docMk/>
            <pc:sldMk cId="3578386579" sldId="353"/>
            <ac:spMk id="545" creationId="{325B2107-E364-211A-E7B2-655536D2139B}"/>
          </ac:spMkLst>
        </pc:spChg>
        <pc:spChg chg="mod">
          <ac:chgData name="Bartolomé Mora Paula" userId="c52dd6ee-09e5-4e41-b380-fc5a72a660a1" providerId="ADAL" clId="{898D85E4-5F5D-411D-A0E4-04D0B3E0347D}" dt="2024-02-22T21:34:23.733" v="3983" actId="14100"/>
          <ac:spMkLst>
            <pc:docMk/>
            <pc:sldMk cId="3578386579" sldId="353"/>
            <ac:spMk id="546" creationId="{D193A29E-EFE4-91EA-37DF-479FDDC93A16}"/>
          </ac:spMkLst>
        </pc:spChg>
      </pc:sldChg>
      <pc:sldChg chg="addSp delSp modSp add mod ord delAnim modAnim">
        <pc:chgData name="Bartolomé Mora Paula" userId="c52dd6ee-09e5-4e41-b380-fc5a72a660a1" providerId="ADAL" clId="{898D85E4-5F5D-411D-A0E4-04D0B3E0347D}" dt="2024-02-23T08:26:21.210" v="4184"/>
        <pc:sldMkLst>
          <pc:docMk/>
          <pc:sldMk cId="2064507936" sldId="354"/>
        </pc:sldMkLst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2" creationId="{01F8679A-F947-24E7-2ADC-A15F8A34033D}"/>
          </ac:spMkLst>
        </pc:spChg>
        <pc:spChg chg="add del mod">
          <ac:chgData name="Bartolomé Mora Paula" userId="c52dd6ee-09e5-4e41-b380-fc5a72a660a1" providerId="ADAL" clId="{898D85E4-5F5D-411D-A0E4-04D0B3E0347D}" dt="2024-02-23T08:25:28.987" v="4163" actId="478"/>
          <ac:spMkLst>
            <pc:docMk/>
            <pc:sldMk cId="2064507936" sldId="354"/>
            <ac:spMk id="4" creationId="{30403988-DFD8-6ED5-A443-1B75A6306FC7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7" creationId="{0252BAFF-5A09-55BF-9A40-92EAFE76AEC8}"/>
          </ac:spMkLst>
        </pc:spChg>
        <pc:spChg chg="del">
          <ac:chgData name="Bartolomé Mora Paula" userId="c52dd6ee-09e5-4e41-b380-fc5a72a660a1" providerId="ADAL" clId="{898D85E4-5F5D-411D-A0E4-04D0B3E0347D}" dt="2024-02-23T08:23:47.725" v="4059" actId="478"/>
          <ac:spMkLst>
            <pc:docMk/>
            <pc:sldMk cId="2064507936" sldId="354"/>
            <ac:spMk id="11" creationId="{0CC7576A-C9EC-2D89-0757-77992C4D0D79}"/>
          </ac:spMkLst>
        </pc:spChg>
        <pc:spChg chg="mod">
          <ac:chgData name="Bartolomé Mora Paula" userId="c52dd6ee-09e5-4e41-b380-fc5a72a660a1" providerId="ADAL" clId="{898D85E4-5F5D-411D-A0E4-04D0B3E0347D}" dt="2024-02-23T08:25:11.088" v="4159"/>
          <ac:spMkLst>
            <pc:docMk/>
            <pc:sldMk cId="2064507936" sldId="354"/>
            <ac:spMk id="12" creationId="{F6FC4527-BB13-480B-146F-981B11A271EA}"/>
          </ac:spMkLst>
        </pc:spChg>
        <pc:spChg chg="del">
          <ac:chgData name="Bartolomé Mora Paula" userId="c52dd6ee-09e5-4e41-b380-fc5a72a660a1" providerId="ADAL" clId="{898D85E4-5F5D-411D-A0E4-04D0B3E0347D}" dt="2024-02-23T08:23:10.575" v="4044" actId="478"/>
          <ac:spMkLst>
            <pc:docMk/>
            <pc:sldMk cId="2064507936" sldId="354"/>
            <ac:spMk id="14" creationId="{F8DAC675-14F4-8EC7-A247-63AAB45BC909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16" creationId="{828110E3-7E10-85D2-E3C5-EF7B825D2B1F}"/>
          </ac:spMkLst>
        </pc:spChg>
        <pc:spChg chg="mod">
          <ac:chgData name="Bartolomé Mora Paula" userId="c52dd6ee-09e5-4e41-b380-fc5a72a660a1" providerId="ADAL" clId="{898D85E4-5F5D-411D-A0E4-04D0B3E0347D}" dt="2024-02-23T08:25:26.439" v="4162"/>
          <ac:spMkLst>
            <pc:docMk/>
            <pc:sldMk cId="2064507936" sldId="354"/>
            <ac:spMk id="911" creationId="{98CE7554-DCA4-4070-BC95-4F843985A777}"/>
          </ac:spMkLst>
        </pc:spChg>
        <pc:spChg chg="del">
          <ac:chgData name="Bartolomé Mora Paula" userId="c52dd6ee-09e5-4e41-b380-fc5a72a660a1" providerId="ADAL" clId="{898D85E4-5F5D-411D-A0E4-04D0B3E0347D}" dt="2024-02-23T08:23:09.965" v="4043" actId="478"/>
          <ac:spMkLst>
            <pc:docMk/>
            <pc:sldMk cId="2064507936" sldId="354"/>
            <ac:spMk id="912" creationId="{65873A73-0D1F-2DD8-87E5-18C28851B1EF}"/>
          </ac:spMkLst>
        </pc:spChg>
        <pc:spChg chg="del">
          <ac:chgData name="Bartolomé Mora Paula" userId="c52dd6ee-09e5-4e41-b380-fc5a72a660a1" providerId="ADAL" clId="{898D85E4-5F5D-411D-A0E4-04D0B3E0347D}" dt="2024-02-23T08:23:09.450" v="4042" actId="478"/>
          <ac:spMkLst>
            <pc:docMk/>
            <pc:sldMk cId="2064507936" sldId="354"/>
            <ac:spMk id="913" creationId="{9C8CE9E8-EECB-C3BC-D8FB-E2130BD83CF0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4" creationId="{13020E5F-0FFE-E7A0-51B0-4B39430E6FEC}"/>
          </ac:spMkLst>
        </pc:spChg>
        <pc:spChg chg="del">
          <ac:chgData name="Bartolomé Mora Paula" userId="c52dd6ee-09e5-4e41-b380-fc5a72a660a1" providerId="ADAL" clId="{898D85E4-5F5D-411D-A0E4-04D0B3E0347D}" dt="2024-02-23T08:23:12.592" v="4045" actId="478"/>
          <ac:spMkLst>
            <pc:docMk/>
            <pc:sldMk cId="2064507936" sldId="354"/>
            <ac:spMk id="916" creationId="{A349A9A1-6B71-8F8C-4169-62A803247F6D}"/>
          </ac:spMkLst>
        </pc:spChg>
        <pc:grpChg chg="add del mod">
          <ac:chgData name="Bartolomé Mora Paula" userId="c52dd6ee-09e5-4e41-b380-fc5a72a660a1" providerId="ADAL" clId="{898D85E4-5F5D-411D-A0E4-04D0B3E0347D}" dt="2024-02-23T08:25:29.439" v="4164" actId="478"/>
          <ac:grpSpMkLst>
            <pc:docMk/>
            <pc:sldMk cId="2064507936" sldId="354"/>
            <ac:grpSpMk id="6" creationId="{9AE0DF2C-88CA-51B4-E3B0-5219D962F389}"/>
          </ac:grpSpMkLst>
        </pc:grpChg>
        <pc:grpChg chg="mod">
          <ac:chgData name="Bartolomé Mora Paula" userId="c52dd6ee-09e5-4e41-b380-fc5a72a660a1" providerId="ADAL" clId="{898D85E4-5F5D-411D-A0E4-04D0B3E0347D}" dt="2024-02-23T08:26:16.537" v="4183" actId="1076"/>
          <ac:grpSpMkLst>
            <pc:docMk/>
            <pc:sldMk cId="2064507936" sldId="354"/>
            <ac:grpSpMk id="8" creationId="{64F80897-BAE3-B7D0-1FAB-0D343740EA41}"/>
          </ac:grpSpMkLst>
        </pc:grpChg>
        <pc:picChg chg="add mod">
          <ac:chgData name="Bartolomé Mora Paula" userId="c52dd6ee-09e5-4e41-b380-fc5a72a660a1" providerId="ADAL" clId="{898D85E4-5F5D-411D-A0E4-04D0B3E0347D}" dt="2024-02-23T08:26:02.220" v="4180" actId="1076"/>
          <ac:picMkLst>
            <pc:docMk/>
            <pc:sldMk cId="2064507936" sldId="354"/>
            <ac:picMk id="3" creationId="{89F5782B-C578-5F3C-884D-C729A0CF7457}"/>
          </ac:picMkLst>
        </pc:picChg>
        <pc:picChg chg="add mod">
          <ac:chgData name="Bartolomé Mora Paula" userId="c52dd6ee-09e5-4e41-b380-fc5a72a660a1" providerId="ADAL" clId="{898D85E4-5F5D-411D-A0E4-04D0B3E0347D}" dt="2024-02-23T08:26:16.537" v="4183" actId="1076"/>
          <ac:picMkLst>
            <pc:docMk/>
            <pc:sldMk cId="2064507936" sldId="354"/>
            <ac:picMk id="5" creationId="{A92E219E-F2FD-1BB9-8D56-DA4F06F1FE35}"/>
          </ac:picMkLst>
        </pc:picChg>
        <pc:picChg chg="del">
          <ac:chgData name="Bartolomé Mora Paula" userId="c52dd6ee-09e5-4e41-b380-fc5a72a660a1" providerId="ADAL" clId="{898D85E4-5F5D-411D-A0E4-04D0B3E0347D}" dt="2024-02-23T08:23:13.467" v="4046" actId="478"/>
          <ac:picMkLst>
            <pc:docMk/>
            <pc:sldMk cId="2064507936" sldId="354"/>
            <ac:picMk id="13" creationId="{FB51799C-C526-5E74-0B67-0A4CF5EF4A10}"/>
          </ac:picMkLst>
        </pc:pic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2" creationId="{95F8D243-60D9-F9CA-5A8C-CB4CC6EFE91E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3" creationId="{855E0F70-CC30-C212-0E54-352016B52294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4" creationId="{9CBC10E1-0DD6-B2FB-6813-0EEDDB7AD01B}"/>
          </ac:cxnSpMkLst>
        </pc:cxnChg>
        <pc:cxnChg chg="del mod">
          <ac:chgData name="Bartolomé Mora Paula" userId="c52dd6ee-09e5-4e41-b380-fc5a72a660a1" providerId="ADAL" clId="{898D85E4-5F5D-411D-A0E4-04D0B3E0347D}" dt="2024-02-23T08:23:12.592" v="4045" actId="478"/>
          <ac:cxnSpMkLst>
            <pc:docMk/>
            <pc:sldMk cId="2064507936" sldId="354"/>
            <ac:cxnSpMk id="925" creationId="{E18DDD73-E985-51FB-AF88-125D13AF1393}"/>
          </ac:cxnSpMkLst>
        </pc:cxnChg>
      </pc:sldChg>
      <pc:sldChg chg="modSp add mod ord modShow">
        <pc:chgData name="Bartolomé Mora Paula" userId="c52dd6ee-09e5-4e41-b380-fc5a72a660a1" providerId="ADAL" clId="{898D85E4-5F5D-411D-A0E4-04D0B3E0347D}" dt="2024-06-27T09:58:48.024" v="12099" actId="729"/>
        <pc:sldMkLst>
          <pc:docMk/>
          <pc:sldMk cId="3259012987" sldId="355"/>
        </pc:sldMkLst>
        <pc:spChg chg="mod">
          <ac:chgData name="Bartolomé Mora Paula" userId="c52dd6ee-09e5-4e41-b380-fc5a72a660a1" providerId="ADAL" clId="{898D85E4-5F5D-411D-A0E4-04D0B3E0347D}" dt="2024-02-23T08:27:03.917" v="4187" actId="14100"/>
          <ac:spMkLst>
            <pc:docMk/>
            <pc:sldMk cId="3259012987" sldId="355"/>
            <ac:spMk id="557" creationId="{AFFBB5C5-837B-0291-20C9-E463D560E3F1}"/>
          </ac:spMkLst>
        </pc:spChg>
        <pc:spChg chg="mod">
          <ac:chgData name="Bartolomé Mora Paula" userId="c52dd6ee-09e5-4e41-b380-fc5a72a660a1" providerId="ADAL" clId="{898D85E4-5F5D-411D-A0E4-04D0B3E0347D}" dt="2024-06-26T09:40:31.678" v="11764" actId="20577"/>
          <ac:spMkLst>
            <pc:docMk/>
            <pc:sldMk cId="3259012987" sldId="355"/>
            <ac:spMk id="558" creationId="{7A24455A-6A4B-C77E-B837-6B8C03F47BAA}"/>
          </ac:spMkLst>
        </pc:spChg>
      </pc:sldChg>
      <pc:sldChg chg="modSp add mod ord modShow">
        <pc:chgData name="Bartolomé Mora Paula" userId="c52dd6ee-09e5-4e41-b380-fc5a72a660a1" providerId="ADAL" clId="{898D85E4-5F5D-411D-A0E4-04D0B3E0347D}" dt="2024-06-27T09:59:34.992" v="12112" actId="729"/>
        <pc:sldMkLst>
          <pc:docMk/>
          <pc:sldMk cId="2711958641" sldId="356"/>
        </pc:sldMkLst>
        <pc:spChg chg="mod">
          <ac:chgData name="Bartolomé Mora Paula" userId="c52dd6ee-09e5-4e41-b380-fc5a72a660a1" providerId="ADAL" clId="{898D85E4-5F5D-411D-A0E4-04D0B3E0347D}" dt="2024-02-23T08:27:31.401" v="4193" actId="14100"/>
          <ac:spMkLst>
            <pc:docMk/>
            <pc:sldMk cId="2711958641" sldId="356"/>
            <ac:spMk id="557" creationId="{F15CF03D-FCCB-6778-1614-A5FCF26CEF16}"/>
          </ac:spMkLst>
        </pc:spChg>
        <pc:spChg chg="mod">
          <ac:chgData name="Bartolomé Mora Paula" userId="c52dd6ee-09e5-4e41-b380-fc5a72a660a1" providerId="ADAL" clId="{898D85E4-5F5D-411D-A0E4-04D0B3E0347D}" dt="2024-06-26T09:40:35.106" v="11766" actId="20577"/>
          <ac:spMkLst>
            <pc:docMk/>
            <pc:sldMk cId="2711958641" sldId="356"/>
            <ac:spMk id="558" creationId="{4C974652-D2D9-E346-43ED-9512ACB69B44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45:54.329" v="4735" actId="47"/>
        <pc:sldMkLst>
          <pc:docMk/>
          <pc:sldMk cId="3761940345" sldId="357"/>
        </pc:sldMkLst>
        <pc:spChg chg="mod">
          <ac:chgData name="Bartolomé Mora Paula" userId="c52dd6ee-09e5-4e41-b380-fc5a72a660a1" providerId="ADAL" clId="{898D85E4-5F5D-411D-A0E4-04D0B3E0347D}" dt="2024-02-23T08:43:25.884" v="4643" actId="20577"/>
          <ac:spMkLst>
            <pc:docMk/>
            <pc:sldMk cId="3761940345" sldId="357"/>
            <ac:spMk id="710" creationId="{2A967B25-83A2-FBE4-3322-F8E8A195FE02}"/>
          </ac:spMkLst>
        </pc:spChg>
        <pc:spChg chg="mod">
          <ac:chgData name="Bartolomé Mora Paula" userId="c52dd6ee-09e5-4e41-b380-fc5a72a660a1" providerId="ADAL" clId="{898D85E4-5F5D-411D-A0E4-04D0B3E0347D}" dt="2024-02-23T08:43:57.067" v="4700" actId="20577"/>
          <ac:spMkLst>
            <pc:docMk/>
            <pc:sldMk cId="3761940345" sldId="357"/>
            <ac:spMk id="711" creationId="{092E408F-7630-F80D-6E9C-4BB05CA14238}"/>
          </ac:spMkLst>
        </pc:spChg>
      </pc:sldChg>
      <pc:sldChg chg="modSp add del mod ord modNotes">
        <pc:chgData name="Bartolomé Mora Paula" userId="c52dd6ee-09e5-4e41-b380-fc5a72a660a1" providerId="ADAL" clId="{898D85E4-5F5D-411D-A0E4-04D0B3E0347D}" dt="2024-02-23T08:35:24.610" v="4251" actId="47"/>
        <pc:sldMkLst>
          <pc:docMk/>
          <pc:sldMk cId="4099742575" sldId="358"/>
        </pc:sldMkLst>
        <pc:spChg chg="mod">
          <ac:chgData name="Bartolomé Mora Paula" userId="c52dd6ee-09e5-4e41-b380-fc5a72a660a1" providerId="ADAL" clId="{898D85E4-5F5D-411D-A0E4-04D0B3E0347D}" dt="2024-02-23T08:35:20.671" v="4249" actId="21"/>
          <ac:spMkLst>
            <pc:docMk/>
            <pc:sldMk cId="4099742575" sldId="358"/>
            <ac:spMk id="911" creationId="{E990FDC2-91F9-FEAC-732F-0D6E64F5CDE9}"/>
          </ac:spMkLst>
        </pc:spChg>
      </pc:sldChg>
      <pc:sldChg chg="addSp delSp modSp add mod ord modAnim modShow">
        <pc:chgData name="Bartolomé Mora Paula" userId="c52dd6ee-09e5-4e41-b380-fc5a72a660a1" providerId="ADAL" clId="{898D85E4-5F5D-411D-A0E4-04D0B3E0347D}" dt="2024-06-27T09:58:50.241" v="12100" actId="729"/>
        <pc:sldMkLst>
          <pc:docMk/>
          <pc:sldMk cId="488229021" sldId="359"/>
        </pc:sldMkLst>
        <pc:spChg chg="add del mod">
          <ac:chgData name="Bartolomé Mora Paula" userId="c52dd6ee-09e5-4e41-b380-fc5a72a660a1" providerId="ADAL" clId="{898D85E4-5F5D-411D-A0E4-04D0B3E0347D}" dt="2024-02-23T08:43:06.472" v="4637" actId="478"/>
          <ac:spMkLst>
            <pc:docMk/>
            <pc:sldMk cId="488229021" sldId="359"/>
            <ac:spMk id="6" creationId="{4B5C8D22-B58B-CA70-3CFF-8377E9521340}"/>
          </ac:spMkLst>
        </pc:spChg>
        <pc:spChg chg="add mod">
          <ac:chgData name="Bartolomé Mora Paula" userId="c52dd6ee-09e5-4e41-b380-fc5a72a660a1" providerId="ADAL" clId="{898D85E4-5F5D-411D-A0E4-04D0B3E0347D}" dt="2024-02-23T08:41:22.461" v="4608" actId="1076"/>
          <ac:spMkLst>
            <pc:docMk/>
            <pc:sldMk cId="488229021" sldId="359"/>
            <ac:spMk id="7" creationId="{31BC1912-29F0-B3BB-D3EC-1B93DE352472}"/>
          </ac:spMkLst>
        </pc:spChg>
        <pc:spChg chg="add mod">
          <ac:chgData name="Bartolomé Mora Paula" userId="c52dd6ee-09e5-4e41-b380-fc5a72a660a1" providerId="ADAL" clId="{898D85E4-5F5D-411D-A0E4-04D0B3E0347D}" dt="2024-02-23T08:41:31.666" v="4611" actId="20577"/>
          <ac:spMkLst>
            <pc:docMk/>
            <pc:sldMk cId="488229021" sldId="359"/>
            <ac:spMk id="8" creationId="{90E095CE-80C6-C8E8-1556-68F3FEB39E75}"/>
          </ac:spMkLst>
        </pc:spChg>
        <pc:spChg chg="add mod">
          <ac:chgData name="Bartolomé Mora Paula" userId="c52dd6ee-09e5-4e41-b380-fc5a72a660a1" providerId="ADAL" clId="{898D85E4-5F5D-411D-A0E4-04D0B3E0347D}" dt="2024-02-23T08:41:38.260" v="4613" actId="1076"/>
          <ac:spMkLst>
            <pc:docMk/>
            <pc:sldMk cId="488229021" sldId="359"/>
            <ac:spMk id="9" creationId="{3ADC05FA-EC28-BE58-ECFE-A5F8BBC7DF4D}"/>
          </ac:spMkLst>
        </pc:spChg>
        <pc:spChg chg="add mod">
          <ac:chgData name="Bartolomé Mora Paula" userId="c52dd6ee-09e5-4e41-b380-fc5a72a660a1" providerId="ADAL" clId="{898D85E4-5F5D-411D-A0E4-04D0B3E0347D}" dt="2024-02-23T08:41:53.704" v="4622" actId="1076"/>
          <ac:spMkLst>
            <pc:docMk/>
            <pc:sldMk cId="488229021" sldId="359"/>
            <ac:spMk id="10" creationId="{E7AE1E5C-F56A-C001-186A-58F256CAACB8}"/>
          </ac:spMkLst>
        </pc:spChg>
        <pc:spChg chg="add mod">
          <ac:chgData name="Bartolomé Mora Paula" userId="c52dd6ee-09e5-4e41-b380-fc5a72a660a1" providerId="ADAL" clId="{898D85E4-5F5D-411D-A0E4-04D0B3E0347D}" dt="2024-02-23T08:42:50.381" v="4632" actId="1076"/>
          <ac:spMkLst>
            <pc:docMk/>
            <pc:sldMk cId="488229021" sldId="359"/>
            <ac:spMk id="12" creationId="{9D86019F-9C36-56F3-2D4F-BF43BCD96C6E}"/>
          </ac:spMkLst>
        </pc:spChg>
        <pc:spChg chg="add mod">
          <ac:chgData name="Bartolomé Mora Paula" userId="c52dd6ee-09e5-4e41-b380-fc5a72a660a1" providerId="ADAL" clId="{898D85E4-5F5D-411D-A0E4-04D0B3E0347D}" dt="2024-02-23T08:42:56.844" v="4634" actId="1076"/>
          <ac:spMkLst>
            <pc:docMk/>
            <pc:sldMk cId="488229021" sldId="359"/>
            <ac:spMk id="13" creationId="{68626820-CE9D-4A85-A1AE-A302B79E38A7}"/>
          </ac:spMkLst>
        </pc:spChg>
        <pc:spChg chg="add mod">
          <ac:chgData name="Bartolomé Mora Paula" userId="c52dd6ee-09e5-4e41-b380-fc5a72a660a1" providerId="ADAL" clId="{898D85E4-5F5D-411D-A0E4-04D0B3E0347D}" dt="2024-02-23T08:43:10.316" v="4638" actId="1076"/>
          <ac:spMkLst>
            <pc:docMk/>
            <pc:sldMk cId="488229021" sldId="359"/>
            <ac:spMk id="14" creationId="{BD2992B6-0AA2-AF22-3A7A-6703C1CA3002}"/>
          </ac:spMkLst>
        </pc:spChg>
        <pc:spChg chg="mod">
          <ac:chgData name="Bartolomé Mora Paula" userId="c52dd6ee-09e5-4e41-b380-fc5a72a660a1" providerId="ADAL" clId="{898D85E4-5F5D-411D-A0E4-04D0B3E0347D}" dt="2024-02-23T08:35:22.968" v="4250"/>
          <ac:spMkLst>
            <pc:docMk/>
            <pc:sldMk cId="488229021" sldId="359"/>
            <ac:spMk id="792" creationId="{9E36B203-F7A5-61E8-45C2-5FD7BA4F304C}"/>
          </ac:spMkLst>
        </pc:spChg>
        <pc:spChg chg="mod">
          <ac:chgData name="Bartolomé Mora Paula" userId="c52dd6ee-09e5-4e41-b380-fc5a72a660a1" providerId="ADAL" clId="{898D85E4-5F5D-411D-A0E4-04D0B3E0347D}" dt="2024-02-23T08:35:35.361" v="4265" actId="20577"/>
          <ac:spMkLst>
            <pc:docMk/>
            <pc:sldMk cId="488229021" sldId="359"/>
            <ac:spMk id="793" creationId="{199E7CCF-96AE-261C-ECAC-5D117CC6F687}"/>
          </ac:spMkLst>
        </pc:spChg>
        <pc:spChg chg="mod">
          <ac:chgData name="Bartolomé Mora Paula" userId="c52dd6ee-09e5-4e41-b380-fc5a72a660a1" providerId="ADAL" clId="{898D85E4-5F5D-411D-A0E4-04D0B3E0347D}" dt="2024-02-23T08:41:02.251" v="4600" actId="1076"/>
          <ac:spMkLst>
            <pc:docMk/>
            <pc:sldMk cId="488229021" sldId="359"/>
            <ac:spMk id="794" creationId="{AF62737A-947F-602C-9FDF-7CB4ABA7C44A}"/>
          </ac:spMkLst>
        </pc:spChg>
        <pc:spChg chg="mod">
          <ac:chgData name="Bartolomé Mora Paula" userId="c52dd6ee-09e5-4e41-b380-fc5a72a660a1" providerId="ADAL" clId="{898D85E4-5F5D-411D-A0E4-04D0B3E0347D}" dt="2024-02-23T08:35:41.112" v="4276" actId="20577"/>
          <ac:spMkLst>
            <pc:docMk/>
            <pc:sldMk cId="488229021" sldId="359"/>
            <ac:spMk id="795" creationId="{2E4CA905-B523-0C9D-B1F0-744056486477}"/>
          </ac:spMkLst>
        </pc:spChg>
        <pc:spChg chg="mod">
          <ac:chgData name="Bartolomé Mora Paula" userId="c52dd6ee-09e5-4e41-b380-fc5a72a660a1" providerId="ADAL" clId="{898D85E4-5F5D-411D-A0E4-04D0B3E0347D}" dt="2024-02-23T08:37:35.441" v="4354" actId="20577"/>
          <ac:spMkLst>
            <pc:docMk/>
            <pc:sldMk cId="488229021" sldId="359"/>
            <ac:spMk id="796" creationId="{443325E3-BFD4-653E-2C53-55169EFC0ED8}"/>
          </ac:spMkLst>
        </pc:spChg>
        <pc:spChg chg="mod">
          <ac:chgData name="Bartolomé Mora Paula" userId="c52dd6ee-09e5-4e41-b380-fc5a72a660a1" providerId="ADAL" clId="{898D85E4-5F5D-411D-A0E4-04D0B3E0347D}" dt="2024-02-23T08:36:06.779" v="4327" actId="6549"/>
          <ac:spMkLst>
            <pc:docMk/>
            <pc:sldMk cId="488229021" sldId="359"/>
            <ac:spMk id="797" creationId="{F3E665B3-7A5C-CBBB-3D7A-C6EAC9FC21CB}"/>
          </ac:spMkLst>
        </pc:spChg>
        <pc:spChg chg="mod">
          <ac:chgData name="Bartolomé Mora Paula" userId="c52dd6ee-09e5-4e41-b380-fc5a72a660a1" providerId="ADAL" clId="{898D85E4-5F5D-411D-A0E4-04D0B3E0347D}" dt="2024-02-23T08:46:30.885" v="4739" actId="14100"/>
          <ac:spMkLst>
            <pc:docMk/>
            <pc:sldMk cId="488229021" sldId="359"/>
            <ac:spMk id="798" creationId="{E11AE241-0CF2-A719-BC2A-0CAF8163FA91}"/>
          </ac:spMkLst>
        </pc:spChg>
        <pc:spChg chg="mod">
          <ac:chgData name="Bartolomé Mora Paula" userId="c52dd6ee-09e5-4e41-b380-fc5a72a660a1" providerId="ADAL" clId="{898D85E4-5F5D-411D-A0E4-04D0B3E0347D}" dt="2024-02-23T08:36:12.515" v="4335" actId="20577"/>
          <ac:spMkLst>
            <pc:docMk/>
            <pc:sldMk cId="488229021" sldId="359"/>
            <ac:spMk id="799" creationId="{CEAB98F8-2E79-A3F1-5668-6961FD557E00}"/>
          </ac:spMkLst>
        </pc:spChg>
        <pc:spChg chg="mod">
          <ac:chgData name="Bartolomé Mora Paula" userId="c52dd6ee-09e5-4e41-b380-fc5a72a660a1" providerId="ADAL" clId="{898D85E4-5F5D-411D-A0E4-04D0B3E0347D}" dt="2024-02-23T08:46:36.761" v="4740" actId="1076"/>
          <ac:spMkLst>
            <pc:docMk/>
            <pc:sldMk cId="488229021" sldId="359"/>
            <ac:spMk id="800" creationId="{CA641BDC-C1FA-6ABE-8CF0-46E95E2A5771}"/>
          </ac:spMkLst>
        </pc:spChg>
        <pc:cxnChg chg="mod">
          <ac:chgData name="Bartolomé Mora Paula" userId="c52dd6ee-09e5-4e41-b380-fc5a72a660a1" providerId="ADAL" clId="{898D85E4-5F5D-411D-A0E4-04D0B3E0347D}" dt="2024-02-23T08:36:01.527" v="4307" actId="1076"/>
          <ac:cxnSpMkLst>
            <pc:docMk/>
            <pc:sldMk cId="488229021" sldId="359"/>
            <ac:cxnSpMk id="810" creationId="{A6057CEE-BCAD-C915-286E-D38787067B1F}"/>
          </ac:cxnSpMkLst>
        </pc:cxnChg>
      </pc:sldChg>
      <pc:sldChg chg="addSp delSp modSp add del mod delAnim">
        <pc:chgData name="Bartolomé Mora Paula" userId="c52dd6ee-09e5-4e41-b380-fc5a72a660a1" providerId="ADAL" clId="{898D85E4-5F5D-411D-A0E4-04D0B3E0347D}" dt="2024-02-23T08:46:55.811" v="4744" actId="47"/>
        <pc:sldMkLst>
          <pc:docMk/>
          <pc:sldMk cId="1106230528" sldId="360"/>
        </pc:sldMkLst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2" creationId="{5DFEAF7A-90CD-DE34-B025-4EA61A4C60D0}"/>
          </ac:spMkLst>
        </pc:spChg>
        <pc:spChg chg="add mod">
          <ac:chgData name="Bartolomé Mora Paula" userId="c52dd6ee-09e5-4e41-b380-fc5a72a660a1" providerId="ADAL" clId="{898D85E4-5F5D-411D-A0E4-04D0B3E0347D}" dt="2024-02-23T08:44:38.905" v="4707"/>
          <ac:spMkLst>
            <pc:docMk/>
            <pc:sldMk cId="1106230528" sldId="360"/>
            <ac:spMk id="3" creationId="{2A665BA5-5004-13B7-7C89-71BC17D0B1B7}"/>
          </ac:spMkLst>
        </pc:spChg>
        <pc:spChg chg="add mod">
          <ac:chgData name="Bartolomé Mora Paula" userId="c52dd6ee-09e5-4e41-b380-fc5a72a660a1" providerId="ADAL" clId="{898D85E4-5F5D-411D-A0E4-04D0B3E0347D}" dt="2024-02-23T08:45:48.780" v="4734" actId="1076"/>
          <ac:spMkLst>
            <pc:docMk/>
            <pc:sldMk cId="1106230528" sldId="360"/>
            <ac:spMk id="5" creationId="{FCA197FF-963C-D2C2-D640-7CEE5B8BDDA0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7" creationId="{A8CA3C00-87FD-C7D5-FE07-DEAB41F206A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8" creationId="{4FE7081E-924D-4718-A000-D94A4C2AF582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9" creationId="{B05DB804-C71B-CB33-4CD2-3667AAB78291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0" creationId="{FA80B623-094A-1761-F72A-94C3487E86FE}"/>
          </ac:spMkLst>
        </pc:spChg>
        <pc:spChg chg="add mod">
          <ac:chgData name="Bartolomé Mora Paula" userId="c52dd6ee-09e5-4e41-b380-fc5a72a660a1" providerId="ADAL" clId="{898D85E4-5F5D-411D-A0E4-04D0B3E0347D}" dt="2024-02-23T08:45:46.217" v="4733" actId="1076"/>
          <ac:spMkLst>
            <pc:docMk/>
            <pc:sldMk cId="1106230528" sldId="360"/>
            <ac:spMk id="11" creationId="{5380FCEB-CFCD-7A18-2448-C678FE6C773A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2" creationId="{4C81614F-D4B3-6CAE-C08A-A9844643D6F6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3" creationId="{FC0A6C69-71C1-F964-6451-A775CEBC2B5C}"/>
          </ac:spMkLst>
        </pc:spChg>
        <pc:spChg chg="del">
          <ac:chgData name="Bartolomé Mora Paula" userId="c52dd6ee-09e5-4e41-b380-fc5a72a660a1" providerId="ADAL" clId="{898D85E4-5F5D-411D-A0E4-04D0B3E0347D}" dt="2024-02-23T08:44:36.248" v="4705" actId="478"/>
          <ac:spMkLst>
            <pc:docMk/>
            <pc:sldMk cId="1106230528" sldId="360"/>
            <ac:spMk id="14" creationId="{95CA0841-66DE-3438-8E4D-2B797B8B5275}"/>
          </ac:spMkLst>
        </pc:spChg>
        <pc:spChg chg="mod">
          <ac:chgData name="Bartolomé Mora Paula" userId="c52dd6ee-09e5-4e41-b380-fc5a72a660a1" providerId="ADAL" clId="{898D85E4-5F5D-411D-A0E4-04D0B3E0347D}" dt="2024-02-23T08:44:33.607" v="4704" actId="1076"/>
          <ac:spMkLst>
            <pc:docMk/>
            <pc:sldMk cId="1106230528" sldId="360"/>
            <ac:spMk id="794" creationId="{E2E2F31B-2E38-8D58-9A17-5E901D93766A}"/>
          </ac:spMkLst>
        </pc:spChg>
        <pc:picChg chg="add del mod">
          <ac:chgData name="Bartolomé Mora Paula" userId="c52dd6ee-09e5-4e41-b380-fc5a72a660a1" providerId="ADAL" clId="{898D85E4-5F5D-411D-A0E4-04D0B3E0347D}" dt="2024-02-23T08:45:06.090" v="4718" actId="478"/>
          <ac:picMkLst>
            <pc:docMk/>
            <pc:sldMk cId="1106230528" sldId="360"/>
            <ac:picMk id="4" creationId="{5A76AC75-DCF4-ECEE-9CEE-C8C6E80F92C5}"/>
          </ac:picMkLst>
        </pc:picChg>
      </pc:sldChg>
      <pc:sldChg chg="addSp delSp modSp add mod delAnim modShow">
        <pc:chgData name="Bartolomé Mora Paula" userId="c52dd6ee-09e5-4e41-b380-fc5a72a660a1" providerId="ADAL" clId="{898D85E4-5F5D-411D-A0E4-04D0B3E0347D}" dt="2024-06-27T09:58:52.101" v="12101" actId="729"/>
        <pc:sldMkLst>
          <pc:docMk/>
          <pc:sldMk cId="1531356588" sldId="361"/>
        </pc:sldMkLst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2" creationId="{A20BB9BA-8F1E-C601-94AC-543714564B99}"/>
          </ac:spMkLst>
        </pc:spChg>
        <pc:spChg chg="add mod">
          <ac:chgData name="Bartolomé Mora Paula" userId="c52dd6ee-09e5-4e41-b380-fc5a72a660a1" providerId="ADAL" clId="{898D85E4-5F5D-411D-A0E4-04D0B3E0347D}" dt="2024-02-23T08:46:53.764" v="4743"/>
          <ac:spMkLst>
            <pc:docMk/>
            <pc:sldMk cId="1531356588" sldId="361"/>
            <ac:spMk id="3" creationId="{1DABA78D-D748-0D12-7FFB-03794930B646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7" creationId="{4245FB9E-8353-B6FF-BC1F-B20BE0738BA2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8" creationId="{5A3E2D0E-5B88-5C10-391C-2973944C6C5C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9" creationId="{9D5969DF-D19B-3EAB-E06B-C0C898896888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0" creationId="{2D42861B-08F4-7B57-B59B-7960A0D4A87A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2" creationId="{B0E3982A-23F0-6F4B-E7FA-A24D527E8F15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3" creationId="{7995AC39-736D-09C5-7E18-01732611A044}"/>
          </ac:spMkLst>
        </pc:spChg>
        <pc:spChg chg="del">
          <ac:chgData name="Bartolomé Mora Paula" userId="c52dd6ee-09e5-4e41-b380-fc5a72a660a1" providerId="ADAL" clId="{898D85E4-5F5D-411D-A0E4-04D0B3E0347D}" dt="2024-02-23T08:46:49.951" v="4742" actId="478"/>
          <ac:spMkLst>
            <pc:docMk/>
            <pc:sldMk cId="1531356588" sldId="361"/>
            <ac:spMk id="14" creationId="{54BBED3C-A1AA-2260-1A28-65D2E8DB2D49}"/>
          </ac:spMkLst>
        </pc:spChg>
      </pc:sldChg>
      <pc:sldChg chg="add del">
        <pc:chgData name="Bartolomé Mora Paula" userId="c52dd6ee-09e5-4e41-b380-fc5a72a660a1" providerId="ADAL" clId="{898D85E4-5F5D-411D-A0E4-04D0B3E0347D}" dt="2024-02-23T08:48:12.666" v="4746" actId="2696"/>
        <pc:sldMkLst>
          <pc:docMk/>
          <pc:sldMk cId="468063508" sldId="362"/>
        </pc:sldMkLst>
      </pc:sldChg>
      <pc:sldChg chg="del">
        <pc:chgData name="Bartolomé Mora Paula" userId="c52dd6ee-09e5-4e41-b380-fc5a72a660a1" providerId="ADAL" clId="{898D85E4-5F5D-411D-A0E4-04D0B3E0347D}" dt="2024-02-23T08:48:56.773" v="4747" actId="47"/>
        <pc:sldMkLst>
          <pc:docMk/>
          <pc:sldMk cId="2541688452" sldId="362"/>
        </pc:sldMkLst>
      </pc:sldChg>
      <pc:sldChg chg="delSp modSp add del mod ord delAnim">
        <pc:chgData name="Bartolomé Mora Paula" userId="c52dd6ee-09e5-4e41-b380-fc5a72a660a1" providerId="ADAL" clId="{898D85E4-5F5D-411D-A0E4-04D0B3E0347D}" dt="2024-02-23T09:00:11.466" v="5462" actId="47"/>
        <pc:sldMkLst>
          <pc:docMk/>
          <pc:sldMk cId="2667115774" sldId="362"/>
        </pc:sldMkLst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" creationId="{94B2068D-405C-6324-749C-57C4C8D349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" creationId="{77028E58-06FD-52A7-3B5B-FB2B00D140B5}"/>
          </ac:spMkLst>
        </pc:spChg>
        <pc:spChg chg="del mod">
          <ac:chgData name="Bartolomé Mora Paula" userId="c52dd6ee-09e5-4e41-b380-fc5a72a660a1" providerId="ADAL" clId="{898D85E4-5F5D-411D-A0E4-04D0B3E0347D}" dt="2024-02-23T08:58:02.472" v="5411" actId="478"/>
          <ac:spMkLst>
            <pc:docMk/>
            <pc:sldMk cId="2667115774" sldId="362"/>
            <ac:spMk id="9" creationId="{1DC61FA7-049D-2D56-2226-2A77BA2E3AA2}"/>
          </ac:spMkLst>
        </pc:spChg>
        <pc:spChg chg="del mod">
          <ac:chgData name="Bartolomé Mora Paula" userId="c52dd6ee-09e5-4e41-b380-fc5a72a660a1" providerId="ADAL" clId="{898D85E4-5F5D-411D-A0E4-04D0B3E0347D}" dt="2024-02-23T08:58:07.894" v="5416" actId="478"/>
          <ac:spMkLst>
            <pc:docMk/>
            <pc:sldMk cId="2667115774" sldId="362"/>
            <ac:spMk id="10" creationId="{074734DF-D9CD-C407-E15C-8AF1CD75F40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12" creationId="{896F2EBD-B56F-C695-9B11-BE2EFD4262B8}"/>
          </ac:spMkLst>
        </pc:spChg>
        <pc:spChg chg="del">
          <ac:chgData name="Bartolomé Mora Paula" userId="c52dd6ee-09e5-4e41-b380-fc5a72a660a1" providerId="ADAL" clId="{898D85E4-5F5D-411D-A0E4-04D0B3E0347D}" dt="2024-02-23T08:58:14.101" v="5419" actId="478"/>
          <ac:spMkLst>
            <pc:docMk/>
            <pc:sldMk cId="2667115774" sldId="362"/>
            <ac:spMk id="13" creationId="{49AC4B15-3277-6641-53B9-502DECD662B9}"/>
          </ac:spMkLst>
        </pc:spChg>
        <pc:spChg chg="del mod">
          <ac:chgData name="Bartolomé Mora Paula" userId="c52dd6ee-09e5-4e41-b380-fc5a72a660a1" providerId="ADAL" clId="{898D85E4-5F5D-411D-A0E4-04D0B3E0347D}" dt="2024-02-23T08:58:10.410" v="5418" actId="478"/>
          <ac:spMkLst>
            <pc:docMk/>
            <pc:sldMk cId="2667115774" sldId="362"/>
            <ac:spMk id="14" creationId="{B15CED94-B92D-8B16-BBD4-1C979EB66062}"/>
          </ac:spMkLst>
        </pc:spChg>
        <pc:spChg chg="mod">
          <ac:chgData name="Bartolomé Mora Paula" userId="c52dd6ee-09e5-4e41-b380-fc5a72a660a1" providerId="ADAL" clId="{898D85E4-5F5D-411D-A0E4-04D0B3E0347D}" dt="2024-02-23T08:54:50.072" v="5264"/>
          <ac:spMkLst>
            <pc:docMk/>
            <pc:sldMk cId="2667115774" sldId="362"/>
            <ac:spMk id="792" creationId="{C730A647-7E4A-1623-32E6-D8DC55A8739A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3" creationId="{4395CAF6-7C6F-ADD1-F404-9684EA1FB491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4" creationId="{8B790B07-04FD-5F4C-560F-40CB9DDD2B30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5" creationId="{320E9C53-1E93-4339-2EBA-7FF9BEB57CCB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796" creationId="{9E1BCF03-9F2E-88D2-D271-E79CCC09B6F0}"/>
          </ac:spMkLst>
        </pc:spChg>
        <pc:spChg chg="del mod">
          <ac:chgData name="Bartolomé Mora Paula" userId="c52dd6ee-09e5-4e41-b380-fc5a72a660a1" providerId="ADAL" clId="{898D85E4-5F5D-411D-A0E4-04D0B3E0347D}" dt="2024-02-23T08:58:04.753" v="5413" actId="478"/>
          <ac:spMkLst>
            <pc:docMk/>
            <pc:sldMk cId="2667115774" sldId="362"/>
            <ac:spMk id="797" creationId="{D0C3B050-5182-A198-81A6-FA972D58F330}"/>
          </ac:spMkLst>
        </pc:spChg>
        <pc:spChg chg="del mod">
          <ac:chgData name="Bartolomé Mora Paula" userId="c52dd6ee-09e5-4e41-b380-fc5a72a660a1" providerId="ADAL" clId="{898D85E4-5F5D-411D-A0E4-04D0B3E0347D}" dt="2024-02-23T08:58:03.628" v="5412" actId="478"/>
          <ac:spMkLst>
            <pc:docMk/>
            <pc:sldMk cId="2667115774" sldId="362"/>
            <ac:spMk id="798" creationId="{CE6CFF33-4F5A-0296-27C4-F5839EA2CF89}"/>
          </ac:spMkLst>
        </pc:spChg>
        <pc:spChg chg="del mod">
          <ac:chgData name="Bartolomé Mora Paula" userId="c52dd6ee-09e5-4e41-b380-fc5a72a660a1" providerId="ADAL" clId="{898D85E4-5F5D-411D-A0E4-04D0B3E0347D}" dt="2024-02-23T08:58:05.894" v="5414" actId="478"/>
          <ac:spMkLst>
            <pc:docMk/>
            <pc:sldMk cId="2667115774" sldId="362"/>
            <ac:spMk id="799" creationId="{136A5B27-D02D-3340-28B4-EC4B84D0F0DF}"/>
          </ac:spMkLst>
        </pc:spChg>
        <pc:spChg chg="del mod">
          <ac:chgData name="Bartolomé Mora Paula" userId="c52dd6ee-09e5-4e41-b380-fc5a72a660a1" providerId="ADAL" clId="{898D85E4-5F5D-411D-A0E4-04D0B3E0347D}" dt="2024-02-23T08:58:07.144" v="5415" actId="478"/>
          <ac:spMkLst>
            <pc:docMk/>
            <pc:sldMk cId="2667115774" sldId="362"/>
            <ac:spMk id="800" creationId="{7F171846-9B56-AF00-E803-07066579F42C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2" creationId="{FD47D1F7-7198-8420-6018-5D944BC3141F}"/>
          </ac:spMkLst>
        </pc:spChg>
        <pc:spChg chg="mod">
          <ac:chgData name="Bartolomé Mora Paula" userId="c52dd6ee-09e5-4e41-b380-fc5a72a660a1" providerId="ADAL" clId="{898D85E4-5F5D-411D-A0E4-04D0B3E0347D}" dt="2024-02-23T08:58:44.404" v="5430" actId="1076"/>
          <ac:spMkLst>
            <pc:docMk/>
            <pc:sldMk cId="2667115774" sldId="362"/>
            <ac:spMk id="803" creationId="{22715276-BA19-FC7C-30DE-C4588A07A32B}"/>
          </ac:spMkLst>
        </pc:spChg>
        <pc:spChg chg="del">
          <ac:chgData name="Bartolomé Mora Paula" userId="c52dd6ee-09e5-4e41-b380-fc5a72a660a1" providerId="ADAL" clId="{898D85E4-5F5D-411D-A0E4-04D0B3E0347D}" dt="2024-02-23T08:58:15.585" v="5420" actId="478"/>
          <ac:spMkLst>
            <pc:docMk/>
            <pc:sldMk cId="2667115774" sldId="362"/>
            <ac:spMk id="805" creationId="{ECC2DECB-A092-FF53-D1CA-F436D2CAF86A}"/>
          </ac:spMkLst>
        </pc:spChg>
        <pc:spChg chg="del">
          <ac:chgData name="Bartolomé Mora Paula" userId="c52dd6ee-09e5-4e41-b380-fc5a72a660a1" providerId="ADAL" clId="{898D85E4-5F5D-411D-A0E4-04D0B3E0347D}" dt="2024-02-23T08:58:17.195" v="5422" actId="478"/>
          <ac:spMkLst>
            <pc:docMk/>
            <pc:sldMk cId="2667115774" sldId="362"/>
            <ac:spMk id="807" creationId="{2C229FCD-2EB1-A401-1F0D-B07EC8554F7F}"/>
          </ac:spMkLst>
        </pc:sp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1" creationId="{3519583A-16BB-9F90-E8B4-C5FA0E122729}"/>
          </ac:cxnSpMkLst>
        </pc:cxnChg>
        <pc:cxnChg chg="del">
          <ac:chgData name="Bartolomé Mora Paula" userId="c52dd6ee-09e5-4e41-b380-fc5a72a660a1" providerId="ADAL" clId="{898D85E4-5F5D-411D-A0E4-04D0B3E0347D}" dt="2024-02-23T08:58:19.711" v="5425" actId="478"/>
          <ac:cxnSpMkLst>
            <pc:docMk/>
            <pc:sldMk cId="2667115774" sldId="362"/>
            <ac:cxnSpMk id="804" creationId="{968AC80D-EE72-004C-2A26-443E3CBD9310}"/>
          </ac:cxnSpMkLst>
        </pc:cxnChg>
        <pc:cxnChg chg="del mod">
          <ac:chgData name="Bartolomé Mora Paula" userId="c52dd6ee-09e5-4e41-b380-fc5a72a660a1" providerId="ADAL" clId="{898D85E4-5F5D-411D-A0E4-04D0B3E0347D}" dt="2024-02-23T08:58:16.460" v="5421" actId="478"/>
          <ac:cxnSpMkLst>
            <pc:docMk/>
            <pc:sldMk cId="2667115774" sldId="362"/>
            <ac:cxnSpMk id="806" creationId="{541D6E7A-AA16-9B26-C5ED-6DAA90901DBB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8" creationId="{99D34CD6-45E3-51EA-23B9-133D5D8A406C}"/>
          </ac:cxnSpMkLst>
        </pc:cxnChg>
        <pc:cxnChg chg="mod">
          <ac:chgData name="Bartolomé Mora Paula" userId="c52dd6ee-09e5-4e41-b380-fc5a72a660a1" providerId="ADAL" clId="{898D85E4-5F5D-411D-A0E4-04D0B3E0347D}" dt="2024-02-23T08:58:44.404" v="5430" actId="1076"/>
          <ac:cxnSpMkLst>
            <pc:docMk/>
            <pc:sldMk cId="2667115774" sldId="362"/>
            <ac:cxnSpMk id="809" creationId="{4DCBD043-C393-0005-FACE-C8A262D40251}"/>
          </ac:cxnSpMkLst>
        </pc:cxnChg>
        <pc:cxnChg chg="del mod">
          <ac:chgData name="Bartolomé Mora Paula" userId="c52dd6ee-09e5-4e41-b380-fc5a72a660a1" providerId="ADAL" clId="{898D85E4-5F5D-411D-A0E4-04D0B3E0347D}" dt="2024-02-23T08:58:18.101" v="5423" actId="478"/>
          <ac:cxnSpMkLst>
            <pc:docMk/>
            <pc:sldMk cId="2667115774" sldId="362"/>
            <ac:cxnSpMk id="810" creationId="{85DE521C-54B0-7174-E1C6-46A79E64B59C}"/>
          </ac:cxnSpMkLst>
        </pc:cxnChg>
        <pc:cxnChg chg="del mod">
          <ac:chgData name="Bartolomé Mora Paula" userId="c52dd6ee-09e5-4e41-b380-fc5a72a660a1" providerId="ADAL" clId="{898D85E4-5F5D-411D-A0E4-04D0B3E0347D}" dt="2024-02-23T08:58:19.117" v="5424" actId="478"/>
          <ac:cxnSpMkLst>
            <pc:docMk/>
            <pc:sldMk cId="2667115774" sldId="362"/>
            <ac:cxnSpMk id="811" creationId="{AA3543B6-4612-D3F8-859A-3B24F8C74FA5}"/>
          </ac:cxnSpMkLst>
        </pc:cxnChg>
      </pc:sldChg>
      <pc:sldChg chg="addSp delSp modSp add mod ord delAnim modAnim">
        <pc:chgData name="Bartolomé Mora Paula" userId="c52dd6ee-09e5-4e41-b380-fc5a72a660a1" providerId="ADAL" clId="{898D85E4-5F5D-411D-A0E4-04D0B3E0347D}" dt="2024-02-25T19:35:56.331" v="10313" actId="20577"/>
        <pc:sldMkLst>
          <pc:docMk/>
          <pc:sldMk cId="3966332768" sldId="363"/>
        </pc:sldMkLst>
        <pc:spChg chg="add mod">
          <ac:chgData name="Bartolomé Mora Paula" userId="c52dd6ee-09e5-4e41-b380-fc5a72a660a1" providerId="ADAL" clId="{898D85E4-5F5D-411D-A0E4-04D0B3E0347D}" dt="2024-02-23T08:55:41.398" v="5274" actId="1076"/>
          <ac:spMkLst>
            <pc:docMk/>
            <pc:sldMk cId="3966332768" sldId="363"/>
            <ac:spMk id="2" creationId="{6DDD16EC-FF46-A3D4-9F4A-02435C1155A7}"/>
          </ac:spMkLst>
        </pc:spChg>
        <pc:spChg chg="add mod">
          <ac:chgData name="Bartolomé Mora Paula" userId="c52dd6ee-09e5-4e41-b380-fc5a72a660a1" providerId="ADAL" clId="{898D85E4-5F5D-411D-A0E4-04D0B3E0347D}" dt="2024-02-23T08:55:59.790" v="5278" actId="1076"/>
          <ac:spMkLst>
            <pc:docMk/>
            <pc:sldMk cId="3966332768" sldId="363"/>
            <ac:spMk id="3" creationId="{6E105DE7-E0A4-CA32-60C0-2B542217CFEE}"/>
          </ac:spMkLst>
        </pc:spChg>
        <pc:spChg chg="del">
          <ac:chgData name="Bartolomé Mora Paula" userId="c52dd6ee-09e5-4e41-b380-fc5a72a660a1" providerId="ADAL" clId="{898D85E4-5F5D-411D-A0E4-04D0B3E0347D}" dt="2024-02-23T08:55:39.116" v="5273" actId="478"/>
          <ac:spMkLst>
            <pc:docMk/>
            <pc:sldMk cId="3966332768" sldId="363"/>
            <ac:spMk id="7" creationId="{44567C57-BDBC-D08C-BDC9-E333B1184366}"/>
          </ac:spMkLst>
        </pc:spChg>
        <pc:spChg chg="del">
          <ac:chgData name="Bartolomé Mora Paula" userId="c52dd6ee-09e5-4e41-b380-fc5a72a660a1" providerId="ADAL" clId="{898D85E4-5F5D-411D-A0E4-04D0B3E0347D}" dt="2024-02-23T08:55:47.530" v="5276" actId="478"/>
          <ac:spMkLst>
            <pc:docMk/>
            <pc:sldMk cId="3966332768" sldId="363"/>
            <ac:spMk id="8" creationId="{1AF91312-5111-3AC0-04FD-CE224E25D874}"/>
          </ac:spMkLst>
        </pc:spChg>
        <pc:spChg chg="mod">
          <ac:chgData name="Bartolomé Mora Paula" userId="c52dd6ee-09e5-4e41-b380-fc5a72a660a1" providerId="ADAL" clId="{898D85E4-5F5D-411D-A0E4-04D0B3E0347D}" dt="2024-02-23T08:56:58.631" v="5330" actId="20577"/>
          <ac:spMkLst>
            <pc:docMk/>
            <pc:sldMk cId="3966332768" sldId="363"/>
            <ac:spMk id="9" creationId="{34390DAB-1120-D5DF-FBC8-790D04BC6D14}"/>
          </ac:spMkLst>
        </pc:spChg>
        <pc:spChg chg="mod">
          <ac:chgData name="Bartolomé Mora Paula" userId="c52dd6ee-09e5-4e41-b380-fc5a72a660a1" providerId="ADAL" clId="{898D85E4-5F5D-411D-A0E4-04D0B3E0347D}" dt="2024-02-23T08:57:53.940" v="5408" actId="20577"/>
          <ac:spMkLst>
            <pc:docMk/>
            <pc:sldMk cId="3966332768" sldId="363"/>
            <ac:spMk id="10" creationId="{125FF9A3-25DD-3677-9C5B-AC56282CF4FB}"/>
          </ac:spMkLst>
        </pc:spChg>
        <pc:spChg chg="mod">
          <ac:chgData name="Bartolomé Mora Paula" userId="c52dd6ee-09e5-4e41-b380-fc5a72a660a1" providerId="ADAL" clId="{898D85E4-5F5D-411D-A0E4-04D0B3E0347D}" dt="2024-02-23T08:55:22.426" v="5266"/>
          <ac:spMkLst>
            <pc:docMk/>
            <pc:sldMk cId="3966332768" sldId="363"/>
            <ac:spMk id="793" creationId="{5CE8FD9A-6BF9-2122-D42F-EBB9BD09270E}"/>
          </ac:spMkLst>
        </pc:spChg>
        <pc:spChg chg="mod">
          <ac:chgData name="Bartolomé Mora Paula" userId="c52dd6ee-09e5-4e41-b380-fc5a72a660a1" providerId="ADAL" clId="{898D85E4-5F5D-411D-A0E4-04D0B3E0347D}" dt="2024-02-23T08:56:17.903" v="5283" actId="1076"/>
          <ac:spMkLst>
            <pc:docMk/>
            <pc:sldMk cId="3966332768" sldId="363"/>
            <ac:spMk id="794" creationId="{E959A392-9239-9022-AA99-B67517844CC5}"/>
          </ac:spMkLst>
        </pc:spChg>
        <pc:spChg chg="mod">
          <ac:chgData name="Bartolomé Mora Paula" userId="c52dd6ee-09e5-4e41-b380-fc5a72a660a1" providerId="ADAL" clId="{898D85E4-5F5D-411D-A0E4-04D0B3E0347D}" dt="2024-02-23T08:55:44.368" v="5275"/>
          <ac:spMkLst>
            <pc:docMk/>
            <pc:sldMk cId="3966332768" sldId="363"/>
            <ac:spMk id="795" creationId="{0E1AFB3A-596F-66ED-BBD9-0B3AAE9C8B12}"/>
          </ac:spMkLst>
        </pc:spChg>
        <pc:spChg chg="mod">
          <ac:chgData name="Bartolomé Mora Paula" userId="c52dd6ee-09e5-4e41-b380-fc5a72a660a1" providerId="ADAL" clId="{898D85E4-5F5D-411D-A0E4-04D0B3E0347D}" dt="2024-02-23T08:56:38.471" v="5299" actId="1076"/>
          <ac:spMkLst>
            <pc:docMk/>
            <pc:sldMk cId="3966332768" sldId="363"/>
            <ac:spMk id="796" creationId="{EBFBE63E-C7BC-47FB-F088-4E764D64952C}"/>
          </ac:spMkLst>
        </pc:spChg>
        <pc:spChg chg="mod">
          <ac:chgData name="Bartolomé Mora Paula" userId="c52dd6ee-09e5-4e41-b380-fc5a72a660a1" providerId="ADAL" clId="{898D85E4-5F5D-411D-A0E4-04D0B3E0347D}" dt="2024-02-23T08:56:43.816" v="5304" actId="20577"/>
          <ac:spMkLst>
            <pc:docMk/>
            <pc:sldMk cId="3966332768" sldId="363"/>
            <ac:spMk id="797" creationId="{050F4107-4C2A-2D6F-3A0E-8EB4FB9FFF2E}"/>
          </ac:spMkLst>
        </pc:spChg>
        <pc:spChg chg="mod">
          <ac:chgData name="Bartolomé Mora Paula" userId="c52dd6ee-09e5-4e41-b380-fc5a72a660a1" providerId="ADAL" clId="{898D85E4-5F5D-411D-A0E4-04D0B3E0347D}" dt="2024-02-23T08:57:15.011" v="5352" actId="6549"/>
          <ac:spMkLst>
            <pc:docMk/>
            <pc:sldMk cId="3966332768" sldId="363"/>
            <ac:spMk id="798" creationId="{A22C6654-36D6-5CD4-9302-7C5E9CB24BDA}"/>
          </ac:spMkLst>
        </pc:spChg>
        <pc:spChg chg="mod">
          <ac:chgData name="Bartolomé Mora Paula" userId="c52dd6ee-09e5-4e41-b380-fc5a72a660a1" providerId="ADAL" clId="{898D85E4-5F5D-411D-A0E4-04D0B3E0347D}" dt="2024-02-23T08:57:21.997" v="5362" actId="20577"/>
          <ac:spMkLst>
            <pc:docMk/>
            <pc:sldMk cId="3966332768" sldId="363"/>
            <ac:spMk id="799" creationId="{7F4F5EFD-FDCB-365C-F296-AD636E87F29F}"/>
          </ac:spMkLst>
        </pc:spChg>
        <pc:spChg chg="mod">
          <ac:chgData name="Bartolomé Mora Paula" userId="c52dd6ee-09e5-4e41-b380-fc5a72a660a1" providerId="ADAL" clId="{898D85E4-5F5D-411D-A0E4-04D0B3E0347D}" dt="2024-02-25T19:35:56.331" v="10313" actId="20577"/>
          <ac:spMkLst>
            <pc:docMk/>
            <pc:sldMk cId="3966332768" sldId="363"/>
            <ac:spMk id="800" creationId="{22E56B04-023C-9F57-724C-81E6E65FC83E}"/>
          </ac:spMkLst>
        </pc:spChg>
      </pc:sldChg>
      <pc:sldChg chg="addSp delSp modSp add mod delAnim modAnim">
        <pc:chgData name="Bartolomé Mora Paula" userId="c52dd6ee-09e5-4e41-b380-fc5a72a660a1" providerId="ADAL" clId="{898D85E4-5F5D-411D-A0E4-04D0B3E0347D}" dt="2024-02-23T08:59:57.258" v="5461" actId="1076"/>
        <pc:sldMkLst>
          <pc:docMk/>
          <pc:sldMk cId="222848136" sldId="364"/>
        </pc:sldMkLst>
        <pc:spChg chg="del">
          <ac:chgData name="Bartolomé Mora Paula" userId="c52dd6ee-09e5-4e41-b380-fc5a72a660a1" providerId="ADAL" clId="{898D85E4-5F5D-411D-A0E4-04D0B3E0347D}" dt="2024-02-23T08:59:14.894" v="5445" actId="478"/>
          <ac:spMkLst>
            <pc:docMk/>
            <pc:sldMk cId="222848136" sldId="364"/>
            <ac:spMk id="2" creationId="{AF1207FB-32FA-FEDE-D280-ACA19465AFA5}"/>
          </ac:spMkLst>
        </pc:spChg>
        <pc:spChg chg="mod">
          <ac:chgData name="Bartolomé Mora Paula" userId="c52dd6ee-09e5-4e41-b380-fc5a72a660a1" providerId="ADAL" clId="{898D85E4-5F5D-411D-A0E4-04D0B3E0347D}" dt="2024-02-23T08:59:43.989" v="5457" actId="1076"/>
          <ac:spMkLst>
            <pc:docMk/>
            <pc:sldMk cId="222848136" sldId="364"/>
            <ac:spMk id="3" creationId="{1C6253B3-1BDA-C3F2-8DA6-B10FA0D83B2B}"/>
          </ac:spMkLst>
        </pc:spChg>
        <pc:spChg chg="add del mod">
          <ac:chgData name="Bartolomé Mora Paula" userId="c52dd6ee-09e5-4e41-b380-fc5a72a660a1" providerId="ADAL" clId="{898D85E4-5F5D-411D-A0E4-04D0B3E0347D}" dt="2024-02-23T08:59:34.238" v="5452" actId="478"/>
          <ac:spMkLst>
            <pc:docMk/>
            <pc:sldMk cId="222848136" sldId="364"/>
            <ac:spMk id="4" creationId="{DCC16DE6-0539-322C-4DDE-4D9A706E123C}"/>
          </ac:spMkLst>
        </pc:spChg>
        <pc:spChg chg="mod">
          <ac:chgData name="Bartolomé Mora Paula" userId="c52dd6ee-09e5-4e41-b380-fc5a72a660a1" providerId="ADAL" clId="{898D85E4-5F5D-411D-A0E4-04D0B3E0347D}" dt="2024-02-23T08:59:57.258" v="5461" actId="1076"/>
          <ac:spMkLst>
            <pc:docMk/>
            <pc:sldMk cId="222848136" sldId="364"/>
            <ac:spMk id="9" creationId="{F715CC1B-81CA-8A32-62AF-ADF6038D5199}"/>
          </ac:spMkLst>
        </pc:spChg>
        <pc:spChg chg="del">
          <ac:chgData name="Bartolomé Mora Paula" userId="c52dd6ee-09e5-4e41-b380-fc5a72a660a1" providerId="ADAL" clId="{898D85E4-5F5D-411D-A0E4-04D0B3E0347D}" dt="2024-02-23T08:59:13.409" v="5443" actId="478"/>
          <ac:spMkLst>
            <pc:docMk/>
            <pc:sldMk cId="222848136" sldId="364"/>
            <ac:spMk id="10" creationId="{46B3DD59-E01C-7820-DFE6-115E650739F0}"/>
          </ac:spMkLst>
        </pc:spChg>
        <pc:spChg chg="del">
          <ac:chgData name="Bartolomé Mora Paula" userId="c52dd6ee-09e5-4e41-b380-fc5a72a660a1" providerId="ADAL" clId="{898D85E4-5F5D-411D-A0E4-04D0B3E0347D}" dt="2024-02-23T08:59:21.579" v="5450" actId="478"/>
          <ac:spMkLst>
            <pc:docMk/>
            <pc:sldMk cId="222848136" sldId="364"/>
            <ac:spMk id="12" creationId="{2EB1991B-0721-E99B-DC8D-EA0155CC13E5}"/>
          </ac:spMkLst>
        </pc:spChg>
        <pc:spChg chg="del">
          <ac:chgData name="Bartolomé Mora Paula" userId="c52dd6ee-09e5-4e41-b380-fc5a72a660a1" providerId="ADAL" clId="{898D85E4-5F5D-411D-A0E4-04D0B3E0347D}" dt="2024-02-23T08:59:14.034" v="5444" actId="478"/>
          <ac:spMkLst>
            <pc:docMk/>
            <pc:sldMk cId="222848136" sldId="364"/>
            <ac:spMk id="14" creationId="{7AF81A79-4BAD-B7C3-3670-7B45BA0323A8}"/>
          </ac:spMkLst>
        </pc:spChg>
        <pc:spChg chg="del mod">
          <ac:chgData name="Bartolomé Mora Paula" userId="c52dd6ee-09e5-4e41-b380-fc5a72a660a1" providerId="ADAL" clId="{898D85E4-5F5D-411D-A0E4-04D0B3E0347D}" dt="2024-02-23T08:59:19.587" v="5448" actId="478"/>
          <ac:spMkLst>
            <pc:docMk/>
            <pc:sldMk cId="222848136" sldId="364"/>
            <ac:spMk id="793" creationId="{1E92C876-40A8-8EE8-CEF2-E78F3B76C4EF}"/>
          </ac:spMkLst>
        </pc:spChg>
        <pc:spChg chg="del">
          <ac:chgData name="Bartolomé Mora Paula" userId="c52dd6ee-09e5-4e41-b380-fc5a72a660a1" providerId="ADAL" clId="{898D85E4-5F5D-411D-A0E4-04D0B3E0347D}" dt="2024-02-23T08:59:20.938" v="5449" actId="478"/>
          <ac:spMkLst>
            <pc:docMk/>
            <pc:sldMk cId="222848136" sldId="364"/>
            <ac:spMk id="794" creationId="{EE5057A9-44B3-6445-F0D8-B671D5526316}"/>
          </ac:spMkLst>
        </pc:spChg>
        <pc:spChg chg="mod">
          <ac:chgData name="Bartolomé Mora Paula" userId="c52dd6ee-09e5-4e41-b380-fc5a72a660a1" providerId="ADAL" clId="{898D85E4-5F5D-411D-A0E4-04D0B3E0347D}" dt="2024-02-23T08:58:50.233" v="5432"/>
          <ac:spMkLst>
            <pc:docMk/>
            <pc:sldMk cId="222848136" sldId="364"/>
            <ac:spMk id="795" creationId="{6ABB1807-08E5-C331-55A7-20BB924AF3E1}"/>
          </ac:spMkLst>
        </pc:spChg>
        <pc:spChg chg="mod">
          <ac:chgData name="Bartolomé Mora Paula" userId="c52dd6ee-09e5-4e41-b380-fc5a72a660a1" providerId="ADAL" clId="{898D85E4-5F5D-411D-A0E4-04D0B3E0347D}" dt="2024-02-23T08:58:55.640" v="5433"/>
          <ac:spMkLst>
            <pc:docMk/>
            <pc:sldMk cId="222848136" sldId="364"/>
            <ac:spMk id="796" creationId="{6398CAFC-3B7E-4F7D-ED84-19F0B55E61AD}"/>
          </ac:spMkLst>
        </pc:spChg>
        <pc:spChg chg="mod">
          <ac:chgData name="Bartolomé Mora Paula" userId="c52dd6ee-09e5-4e41-b380-fc5a72a660a1" providerId="ADAL" clId="{898D85E4-5F5D-411D-A0E4-04D0B3E0347D}" dt="2024-02-23T08:59:05.860" v="5435"/>
          <ac:spMkLst>
            <pc:docMk/>
            <pc:sldMk cId="222848136" sldId="364"/>
            <ac:spMk id="797" creationId="{40DC18FF-23EE-58C3-7505-57BE2D907385}"/>
          </ac:spMkLst>
        </pc:spChg>
        <pc:spChg chg="mod">
          <ac:chgData name="Bartolomé Mora Paula" userId="c52dd6ee-09e5-4e41-b380-fc5a72a660a1" providerId="ADAL" clId="{898D85E4-5F5D-411D-A0E4-04D0B3E0347D}" dt="2024-02-23T08:59:01.859" v="5434"/>
          <ac:spMkLst>
            <pc:docMk/>
            <pc:sldMk cId="222848136" sldId="364"/>
            <ac:spMk id="798" creationId="{5A592254-0BDD-1976-ADBD-54BCC5292FDF}"/>
          </ac:spMkLst>
        </pc:spChg>
        <pc:spChg chg="del mod">
          <ac:chgData name="Bartolomé Mora Paula" userId="c52dd6ee-09e5-4e41-b380-fc5a72a660a1" providerId="ADAL" clId="{898D85E4-5F5D-411D-A0E4-04D0B3E0347D}" dt="2024-02-23T08:59:11.221" v="5440" actId="478"/>
          <ac:spMkLst>
            <pc:docMk/>
            <pc:sldMk cId="222848136" sldId="364"/>
            <ac:spMk id="799" creationId="{1D6A4C71-05A3-1C15-55FC-C480E4934276}"/>
          </ac:spMkLst>
        </pc:spChg>
        <pc:spChg chg="del">
          <ac:chgData name="Bartolomé Mora Paula" userId="c52dd6ee-09e5-4e41-b380-fc5a72a660a1" providerId="ADAL" clId="{898D85E4-5F5D-411D-A0E4-04D0B3E0347D}" dt="2024-02-23T08:59:12.706" v="5442" actId="478"/>
          <ac:spMkLst>
            <pc:docMk/>
            <pc:sldMk cId="222848136" sldId="364"/>
            <ac:spMk id="800" creationId="{24DA068E-B9B0-D69B-AE2A-18BFF61DBC73}"/>
          </ac:spMkLst>
        </pc:spChg>
        <pc:spChg chg="del">
          <ac:chgData name="Bartolomé Mora Paula" userId="c52dd6ee-09e5-4e41-b380-fc5a72a660a1" providerId="ADAL" clId="{898D85E4-5F5D-411D-A0E4-04D0B3E0347D}" dt="2024-02-23T08:59:16.472" v="5447" actId="478"/>
          <ac:spMkLst>
            <pc:docMk/>
            <pc:sldMk cId="222848136" sldId="364"/>
            <ac:spMk id="802" creationId="{3DBC25A5-79B1-C95F-FD0B-1D6BA579FD37}"/>
          </ac:spMkLst>
        </pc:spChg>
        <pc:spChg chg="del">
          <ac:chgData name="Bartolomé Mora Paula" userId="c52dd6ee-09e5-4e41-b380-fc5a72a660a1" providerId="ADAL" clId="{898D85E4-5F5D-411D-A0E4-04D0B3E0347D}" dt="2024-02-23T08:59:09.595" v="5438" actId="478"/>
          <ac:spMkLst>
            <pc:docMk/>
            <pc:sldMk cId="222848136" sldId="364"/>
            <ac:spMk id="807" creationId="{F6938D8F-4186-BEE6-A77C-FD4A72A610E7}"/>
          </ac:spMkLst>
        </pc:spChg>
        <pc:cxnChg chg="del mod">
          <ac:chgData name="Bartolomé Mora Paula" userId="c52dd6ee-09e5-4e41-b380-fc5a72a660a1" providerId="ADAL" clId="{898D85E4-5F5D-411D-A0E4-04D0B3E0347D}" dt="2024-02-23T08:59:08.251" v="5436" actId="478"/>
          <ac:cxnSpMkLst>
            <pc:docMk/>
            <pc:sldMk cId="222848136" sldId="364"/>
            <ac:cxnSpMk id="801" creationId="{249FDCB3-18DD-8C9A-1895-E29E4D7150D4}"/>
          </ac:cxnSpMkLst>
        </pc:cxnChg>
        <pc:cxnChg chg="del mod">
          <ac:chgData name="Bartolomé Mora Paula" userId="c52dd6ee-09e5-4e41-b380-fc5a72a660a1" providerId="ADAL" clId="{898D85E4-5F5D-411D-A0E4-04D0B3E0347D}" dt="2024-02-23T08:59:08.985" v="5437" actId="478"/>
          <ac:cxnSpMkLst>
            <pc:docMk/>
            <pc:sldMk cId="222848136" sldId="364"/>
            <ac:cxnSpMk id="806" creationId="{8D2DC256-0BF1-FF5F-FD72-55C4CCA50BF7}"/>
          </ac:cxnSpMkLst>
        </pc:cxnChg>
        <pc:cxnChg chg="del mod">
          <ac:chgData name="Bartolomé Mora Paula" userId="c52dd6ee-09e5-4e41-b380-fc5a72a660a1" providerId="ADAL" clId="{898D85E4-5F5D-411D-A0E4-04D0B3E0347D}" dt="2024-02-23T08:59:19.587" v="5448" actId="478"/>
          <ac:cxnSpMkLst>
            <pc:docMk/>
            <pc:sldMk cId="222848136" sldId="364"/>
            <ac:cxnSpMk id="808" creationId="{D66A13C4-EFDA-58F0-47A3-F2B989B35D9F}"/>
          </ac:cxnSpMkLst>
        </pc:cxnChg>
        <pc:cxnChg chg="del mod">
          <ac:chgData name="Bartolomé Mora Paula" userId="c52dd6ee-09e5-4e41-b380-fc5a72a660a1" providerId="ADAL" clId="{898D85E4-5F5D-411D-A0E4-04D0B3E0347D}" dt="2024-02-23T08:59:11.768" v="5441" actId="478"/>
          <ac:cxnSpMkLst>
            <pc:docMk/>
            <pc:sldMk cId="222848136" sldId="364"/>
            <ac:cxnSpMk id="811" creationId="{5EF33BE7-4997-C829-7175-4FA5C60C3EC3}"/>
          </ac:cxnSpMkLst>
        </pc:cxnChg>
      </pc:sldChg>
      <pc:sldChg chg="add del">
        <pc:chgData name="Bartolomé Mora Paula" userId="c52dd6ee-09e5-4e41-b380-fc5a72a660a1" providerId="ADAL" clId="{898D85E4-5F5D-411D-A0E4-04D0B3E0347D}" dt="2024-02-23T09:37:37.652" v="6010" actId="47"/>
        <pc:sldMkLst>
          <pc:docMk/>
          <pc:sldMk cId="554017462" sldId="365"/>
        </pc:sldMkLst>
      </pc:sldChg>
      <pc:sldChg chg="add del">
        <pc:chgData name="Bartolomé Mora Paula" userId="c52dd6ee-09e5-4e41-b380-fc5a72a660a1" providerId="ADAL" clId="{898D85E4-5F5D-411D-A0E4-04D0B3E0347D}" dt="2024-02-23T09:00:44.872" v="5464" actId="47"/>
        <pc:sldMkLst>
          <pc:docMk/>
          <pc:sldMk cId="1309814561" sldId="365"/>
        </pc:sldMkLst>
      </pc:sldChg>
      <pc:sldChg chg="modSp add mod ord">
        <pc:chgData name="Bartolomé Mora Paula" userId="c52dd6ee-09e5-4e41-b380-fc5a72a660a1" providerId="ADAL" clId="{898D85E4-5F5D-411D-A0E4-04D0B3E0347D}" dt="2024-06-27T10:01:49.900" v="12131" actId="14100"/>
        <pc:sldMkLst>
          <pc:docMk/>
          <pc:sldMk cId="1238872884" sldId="366"/>
        </pc:sldMkLst>
        <pc:spChg chg="mod">
          <ac:chgData name="Bartolomé Mora Paula" userId="c52dd6ee-09e5-4e41-b380-fc5a72a660a1" providerId="ADAL" clId="{898D85E4-5F5D-411D-A0E4-04D0B3E0347D}" dt="2024-06-27T10:01:49.900" v="12131" actId="14100"/>
          <ac:spMkLst>
            <pc:docMk/>
            <pc:sldMk cId="1238872884" sldId="366"/>
            <ac:spMk id="557" creationId="{0E7AF89E-8B4F-67D9-1C6E-8AC656626C6C}"/>
          </ac:spMkLst>
        </pc:spChg>
        <pc:spChg chg="mod">
          <ac:chgData name="Bartolomé Mora Paula" userId="c52dd6ee-09e5-4e41-b380-fc5a72a660a1" providerId="ADAL" clId="{898D85E4-5F5D-411D-A0E4-04D0B3E0347D}" dt="2024-06-27T09:59:26.554" v="12111" actId="20577"/>
          <ac:spMkLst>
            <pc:docMk/>
            <pc:sldMk cId="1238872884" sldId="366"/>
            <ac:spMk id="558" creationId="{15E30002-4B28-72D2-661A-19456F82D10B}"/>
          </ac:spMkLst>
        </pc:spChg>
      </pc:sldChg>
      <pc:sldChg chg="modSp add del mod ord">
        <pc:chgData name="Bartolomé Mora Paula" userId="c52dd6ee-09e5-4e41-b380-fc5a72a660a1" providerId="ADAL" clId="{898D85E4-5F5D-411D-A0E4-04D0B3E0347D}" dt="2024-02-23T09:04:06.684" v="5575" actId="47"/>
        <pc:sldMkLst>
          <pc:docMk/>
          <pc:sldMk cId="2258770442" sldId="367"/>
        </pc:sldMkLst>
        <pc:spChg chg="mod">
          <ac:chgData name="Bartolomé Mora Paula" userId="c52dd6ee-09e5-4e41-b380-fc5a72a660a1" providerId="ADAL" clId="{898D85E4-5F5D-411D-A0E4-04D0B3E0347D}" dt="2024-02-23T09:03:17.153" v="5568"/>
          <ac:spMkLst>
            <pc:docMk/>
            <pc:sldMk cId="2258770442" sldId="367"/>
            <ac:spMk id="5" creationId="{1A02D276-14D2-AB76-B5A1-4D444E73FC15}"/>
          </ac:spMkLst>
        </pc:spChg>
      </pc:sldChg>
      <pc:sldChg chg="add del">
        <pc:chgData name="Bartolomé Mora Paula" userId="c52dd6ee-09e5-4e41-b380-fc5a72a660a1" providerId="ADAL" clId="{898D85E4-5F5D-411D-A0E4-04D0B3E0347D}" dt="2024-02-23T09:02:58.664" v="5564"/>
        <pc:sldMkLst>
          <pc:docMk/>
          <pc:sldMk cId="3387657341" sldId="367"/>
        </pc:sldMkLst>
      </pc:sldChg>
      <pc:sldChg chg="addSp delSp modSp add mod ord delAnim modAnim">
        <pc:chgData name="Bartolomé Mora Paula" userId="c52dd6ee-09e5-4e41-b380-fc5a72a660a1" providerId="ADAL" clId="{898D85E4-5F5D-411D-A0E4-04D0B3E0347D}" dt="2024-06-27T13:37:01.454" v="12336" actId="1076"/>
        <pc:sldMkLst>
          <pc:docMk/>
          <pc:sldMk cId="4005758205" sldId="368"/>
        </pc:sldMkLst>
        <pc:spChg chg="add del mod">
          <ac:chgData name="Bartolomé Mora Paula" userId="c52dd6ee-09e5-4e41-b380-fc5a72a660a1" providerId="ADAL" clId="{898D85E4-5F5D-411D-A0E4-04D0B3E0347D}" dt="2024-06-27T13:35:40.942" v="12307" actId="478"/>
          <ac:spMkLst>
            <pc:docMk/>
            <pc:sldMk cId="4005758205" sldId="368"/>
            <ac:spMk id="3" creationId="{2C4025B4-6DD9-5486-CB60-F837B4AD8FAB}"/>
          </ac:spMkLst>
        </pc:spChg>
        <pc:spChg chg="add del mod">
          <ac:chgData name="Bartolomé Mora Paula" userId="c52dd6ee-09e5-4e41-b380-fc5a72a660a1" providerId="ADAL" clId="{898D85E4-5F5D-411D-A0E4-04D0B3E0347D}" dt="2024-02-23T09:05:05.751" v="5647" actId="478"/>
          <ac:spMkLst>
            <pc:docMk/>
            <pc:sldMk cId="4005758205" sldId="368"/>
            <ac:spMk id="3" creationId="{948C95F9-2552-73F2-63DE-72A6C345279D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5" creationId="{A53EBED1-3D99-C0E8-E003-A8D96BC41BF1}"/>
          </ac:spMkLst>
        </pc:spChg>
        <pc:spChg chg="add del mod">
          <ac:chgData name="Bartolomé Mora Paula" userId="c52dd6ee-09e5-4e41-b380-fc5a72a660a1" providerId="ADAL" clId="{898D85E4-5F5D-411D-A0E4-04D0B3E0347D}" dt="2024-06-27T13:35:43.566" v="12309" actId="478"/>
          <ac:spMkLst>
            <pc:docMk/>
            <pc:sldMk cId="4005758205" sldId="368"/>
            <ac:spMk id="5" creationId="{B3973638-905C-5042-7D54-0690A8EE3F12}"/>
          </ac:spMkLst>
        </pc:spChg>
        <pc:spChg chg="add del mod">
          <ac:chgData name="Bartolomé Mora Paula" userId="c52dd6ee-09e5-4e41-b380-fc5a72a660a1" providerId="ADAL" clId="{898D85E4-5F5D-411D-A0E4-04D0B3E0347D}" dt="2024-02-23T09:05:07.115" v="5648" actId="478"/>
          <ac:spMkLst>
            <pc:docMk/>
            <pc:sldMk cId="4005758205" sldId="368"/>
            <ac:spMk id="7" creationId="{E3C7DF42-6042-62B1-9385-B94972E342CA}"/>
          </ac:spMkLst>
        </pc:spChg>
        <pc:spChg chg="add del mod">
          <ac:chgData name="Bartolomé Mora Paula" userId="c52dd6ee-09e5-4e41-b380-fc5a72a660a1" providerId="ADAL" clId="{898D85E4-5F5D-411D-A0E4-04D0B3E0347D}" dt="2024-06-27T13:35:45.904" v="12311" actId="478"/>
          <ac:spMkLst>
            <pc:docMk/>
            <pc:sldMk cId="4005758205" sldId="368"/>
            <ac:spMk id="7" creationId="{F1C40AEE-3F37-52FD-5237-2319D13D3975}"/>
          </ac:spMkLst>
        </pc:spChg>
        <pc:spChg chg="add del mod">
          <ac:chgData name="Bartolomé Mora Paula" userId="c52dd6ee-09e5-4e41-b380-fc5a72a660a1" providerId="ADAL" clId="{898D85E4-5F5D-411D-A0E4-04D0B3E0347D}" dt="2024-02-23T09:05:40.044" v="5704" actId="478"/>
          <ac:spMkLst>
            <pc:docMk/>
            <pc:sldMk cId="4005758205" sldId="368"/>
            <ac:spMk id="8" creationId="{AC5FADFE-7997-1486-6F07-56058E609CBC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0" creationId="{6DC222CF-E28F-C3E2-9550-B11DDFE7175E}"/>
          </ac:spMkLst>
        </pc:spChg>
        <pc:spChg chg="mod">
          <ac:chgData name="Bartolomé Mora Paula" userId="c52dd6ee-09e5-4e41-b380-fc5a72a660a1" providerId="ADAL" clId="{898D85E4-5F5D-411D-A0E4-04D0B3E0347D}" dt="2024-02-23T09:08:53.829" v="5839"/>
          <ac:spMkLst>
            <pc:docMk/>
            <pc:sldMk cId="4005758205" sldId="368"/>
            <ac:spMk id="11" creationId="{C4C5D34E-4520-5B2D-9F16-253DF2088B1B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3" creationId="{D55B702C-E43B-B39B-5486-E39C16C5B3A0}"/>
          </ac:spMkLst>
        </pc:spChg>
        <pc:spChg chg="mod">
          <ac:chgData name="Bartolomé Mora Paula" userId="c52dd6ee-09e5-4e41-b380-fc5a72a660a1" providerId="ADAL" clId="{898D85E4-5F5D-411D-A0E4-04D0B3E0347D}" dt="2024-02-23T09:09:23.334" v="5844"/>
          <ac:spMkLst>
            <pc:docMk/>
            <pc:sldMk cId="4005758205" sldId="368"/>
            <ac:spMk id="14" creationId="{CB971A96-F82E-8A55-E65F-74D83C9DB17C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6" creationId="{1FCAFB09-792E-5C29-ABB4-9AD342222CB4}"/>
          </ac:spMkLst>
        </pc:spChg>
        <pc:spChg chg="mod">
          <ac:chgData name="Bartolomé Mora Paula" userId="c52dd6ee-09e5-4e41-b380-fc5a72a660a1" providerId="ADAL" clId="{898D85E4-5F5D-411D-A0E4-04D0B3E0347D}" dt="2024-02-23T09:09:26.772" v="5846"/>
          <ac:spMkLst>
            <pc:docMk/>
            <pc:sldMk cId="4005758205" sldId="368"/>
            <ac:spMk id="17" creationId="{E297C86D-E5F1-C504-9BA0-074BE34DA312}"/>
          </ac:spMkLst>
        </pc:spChg>
        <pc:spChg chg="add mod">
          <ac:chgData name="Bartolomé Mora Paula" userId="c52dd6ee-09e5-4e41-b380-fc5a72a660a1" providerId="ADAL" clId="{898D85E4-5F5D-411D-A0E4-04D0B3E0347D}" dt="2024-02-23T09:10:19.707" v="5858"/>
          <ac:spMkLst>
            <pc:docMk/>
            <pc:sldMk cId="4005758205" sldId="368"/>
            <ac:spMk id="18" creationId="{49D147C7-0A1E-C9AF-43AB-99EBB54694C0}"/>
          </ac:spMkLst>
        </pc:spChg>
        <pc:spChg chg="add mod">
          <ac:chgData name="Bartolomé Mora Paula" userId="c52dd6ee-09e5-4e41-b380-fc5a72a660a1" providerId="ADAL" clId="{898D85E4-5F5D-411D-A0E4-04D0B3E0347D}" dt="2024-06-27T13:36:31.021" v="12327" actId="1076"/>
          <ac:spMkLst>
            <pc:docMk/>
            <pc:sldMk cId="4005758205" sldId="368"/>
            <ac:spMk id="19" creationId="{97464D8D-EB6C-97BE-B076-B86BAE16A325}"/>
          </ac:spMkLst>
        </pc:spChg>
        <pc:spChg chg="add del mod">
          <ac:chgData name="Bartolomé Mora Paula" userId="c52dd6ee-09e5-4e41-b380-fc5a72a660a1" providerId="ADAL" clId="{898D85E4-5F5D-411D-A0E4-04D0B3E0347D}" dt="2024-02-23T09:12:11.511" v="5949" actId="478"/>
          <ac:spMkLst>
            <pc:docMk/>
            <pc:sldMk cId="4005758205" sldId="368"/>
            <ac:spMk id="20" creationId="{1891ED45-164F-FD9B-243D-8F9F67AA0AF0}"/>
          </ac:spMkLst>
        </pc:spChg>
        <pc:spChg chg="mod">
          <ac:chgData name="Bartolomé Mora Paula" userId="c52dd6ee-09e5-4e41-b380-fc5a72a660a1" providerId="ADAL" clId="{898D85E4-5F5D-411D-A0E4-04D0B3E0347D}" dt="2024-02-23T09:04:28.575" v="5612" actId="20577"/>
          <ac:spMkLst>
            <pc:docMk/>
            <pc:sldMk cId="4005758205" sldId="368"/>
            <ac:spMk id="534" creationId="{D4A98635-9BD7-55A4-3235-674D17065B2D}"/>
          </ac:spMkLst>
        </pc:spChg>
        <pc:spChg chg="del mod">
          <ac:chgData name="Bartolomé Mora Paula" userId="c52dd6ee-09e5-4e41-b380-fc5a72a660a1" providerId="ADAL" clId="{898D85E4-5F5D-411D-A0E4-04D0B3E0347D}" dt="2024-06-27T13:35:38.767" v="12306" actId="478"/>
          <ac:spMkLst>
            <pc:docMk/>
            <pc:sldMk cId="4005758205" sldId="368"/>
            <ac:spMk id="535" creationId="{61F974D3-28BC-D5A4-51FE-3AC5782E3332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6" creationId="{C159E8DB-B0B6-F88C-82ED-30DBAD9552F9}"/>
          </ac:spMkLst>
        </pc:spChg>
        <pc:spChg chg="del mod">
          <ac:chgData name="Bartolomé Mora Paula" userId="c52dd6ee-09e5-4e41-b380-fc5a72a660a1" providerId="ADAL" clId="{898D85E4-5F5D-411D-A0E4-04D0B3E0347D}" dt="2024-06-27T13:35:42.225" v="12308" actId="478"/>
          <ac:spMkLst>
            <pc:docMk/>
            <pc:sldMk cId="4005758205" sldId="368"/>
            <ac:spMk id="537" creationId="{BE2AD7C5-A3B8-ECE9-4B36-CD1D0953309A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38" creationId="{06FD32A7-FA99-EFD8-E13C-EB99CBB89DF4}"/>
          </ac:spMkLst>
        </pc:spChg>
        <pc:spChg chg="del mod">
          <ac:chgData name="Bartolomé Mora Paula" userId="c52dd6ee-09e5-4e41-b380-fc5a72a660a1" providerId="ADAL" clId="{898D85E4-5F5D-411D-A0E4-04D0B3E0347D}" dt="2024-06-27T13:35:44.732" v="12310" actId="478"/>
          <ac:spMkLst>
            <pc:docMk/>
            <pc:sldMk cId="4005758205" sldId="368"/>
            <ac:spMk id="539" creationId="{E03594B5-E078-EB14-9EA9-D23C9CD5815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0" creationId="{6FA1D68D-03B4-9C50-3D7E-B40795FAB64A}"/>
          </ac:spMkLst>
        </pc:spChg>
        <pc:spChg chg="mod">
          <ac:chgData name="Bartolomé Mora Paula" userId="c52dd6ee-09e5-4e41-b380-fc5a72a660a1" providerId="ADAL" clId="{898D85E4-5F5D-411D-A0E4-04D0B3E0347D}" dt="2024-06-27T13:36:35.854" v="12328" actId="1076"/>
          <ac:spMkLst>
            <pc:docMk/>
            <pc:sldMk cId="4005758205" sldId="368"/>
            <ac:spMk id="541" creationId="{7A4BF6F2-EF66-98FE-6E69-6F2044A46A3C}"/>
          </ac:spMkLst>
        </pc:spChg>
        <pc:spChg chg="mod">
          <ac:chgData name="Bartolomé Mora Paula" userId="c52dd6ee-09e5-4e41-b380-fc5a72a660a1" providerId="ADAL" clId="{898D85E4-5F5D-411D-A0E4-04D0B3E0347D}" dt="2024-06-27T13:36:38.131" v="12329" actId="1076"/>
          <ac:spMkLst>
            <pc:docMk/>
            <pc:sldMk cId="4005758205" sldId="368"/>
            <ac:spMk id="542" creationId="{9DC2150D-2B74-2701-262C-F9A914B3C73B}"/>
          </ac:spMkLst>
        </pc:spChg>
        <pc:spChg chg="mod">
          <ac:chgData name="Bartolomé Mora Paula" userId="c52dd6ee-09e5-4e41-b380-fc5a72a660a1" providerId="ADAL" clId="{898D85E4-5F5D-411D-A0E4-04D0B3E0347D}" dt="2024-06-27T13:37:01.454" v="12336" actId="1076"/>
          <ac:spMkLst>
            <pc:docMk/>
            <pc:sldMk cId="4005758205" sldId="368"/>
            <ac:spMk id="543" creationId="{61309CBA-E9FD-E024-CFEC-FC2D7F8981D9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4" creationId="{A7AEF575-B405-1EE8-D62A-BE41FDE58663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5" creationId="{30F46EEF-B9B6-2522-7D15-25D58459B4F5}"/>
          </ac:spMkLst>
        </pc:spChg>
        <pc:spChg chg="del">
          <ac:chgData name="Bartolomé Mora Paula" userId="c52dd6ee-09e5-4e41-b380-fc5a72a660a1" providerId="ADAL" clId="{898D85E4-5F5D-411D-A0E4-04D0B3E0347D}" dt="2024-02-23T09:05:03.730" v="5646" actId="478"/>
          <ac:spMkLst>
            <pc:docMk/>
            <pc:sldMk cId="4005758205" sldId="368"/>
            <ac:spMk id="546" creationId="{82053B14-12EC-A600-207B-8BF8FE4F8A6D}"/>
          </ac:spMkLst>
        </pc:spChg>
        <pc:grpChg chg="add mod">
          <ac:chgData name="Bartolomé Mora Paula" userId="c52dd6ee-09e5-4e41-b380-fc5a72a660a1" providerId="ADAL" clId="{898D85E4-5F5D-411D-A0E4-04D0B3E0347D}" dt="2024-06-27T13:36:50.934" v="12332" actId="1076"/>
          <ac:grpSpMkLst>
            <pc:docMk/>
            <pc:sldMk cId="4005758205" sldId="368"/>
            <ac:grpSpMk id="9" creationId="{FD5093BE-DDB0-1DEA-D348-8569E1F6C322}"/>
          </ac:grpSpMkLst>
        </pc:grpChg>
        <pc:grpChg chg="add mod">
          <ac:chgData name="Bartolomé Mora Paula" userId="c52dd6ee-09e5-4e41-b380-fc5a72a660a1" providerId="ADAL" clId="{898D85E4-5F5D-411D-A0E4-04D0B3E0347D}" dt="2024-06-27T13:36:53.743" v="12333" actId="1076"/>
          <ac:grpSpMkLst>
            <pc:docMk/>
            <pc:sldMk cId="4005758205" sldId="368"/>
            <ac:grpSpMk id="12" creationId="{F0224873-32B5-C3F3-880E-7988B78EB2B2}"/>
          </ac:grpSpMkLst>
        </pc:grpChg>
        <pc:grpChg chg="add mod">
          <ac:chgData name="Bartolomé Mora Paula" userId="c52dd6ee-09e5-4e41-b380-fc5a72a660a1" providerId="ADAL" clId="{898D85E4-5F5D-411D-A0E4-04D0B3E0347D}" dt="2024-06-27T13:36:31.021" v="12327" actId="1076"/>
          <ac:grpSpMkLst>
            <pc:docMk/>
            <pc:sldMk cId="4005758205" sldId="368"/>
            <ac:grpSpMk id="15" creationId="{1274D960-633A-5EF4-40C9-555F059FB724}"/>
          </ac:grpSpMkLst>
        </pc:grpChg>
      </pc:sldChg>
      <pc:sldChg chg="addSp modSp new mod">
        <pc:chgData name="Bartolomé Mora Paula" userId="c52dd6ee-09e5-4e41-b380-fc5a72a660a1" providerId="ADAL" clId="{898D85E4-5F5D-411D-A0E4-04D0B3E0347D}" dt="2024-02-23T09:53:48.689" v="6093" actId="14100"/>
        <pc:sldMkLst>
          <pc:docMk/>
          <pc:sldMk cId="3134318759" sldId="369"/>
        </pc:sldMkLst>
        <pc:picChg chg="add mod modCrop">
          <ac:chgData name="Bartolomé Mora Paula" userId="c52dd6ee-09e5-4e41-b380-fc5a72a660a1" providerId="ADAL" clId="{898D85E4-5F5D-411D-A0E4-04D0B3E0347D}" dt="2024-02-23T09:53:48.689" v="6093" actId="14100"/>
          <ac:picMkLst>
            <pc:docMk/>
            <pc:sldMk cId="3134318759" sldId="369"/>
            <ac:picMk id="3" creationId="{5B6FE90C-CF06-793B-27D6-639FDD3AFEA2}"/>
          </ac:picMkLst>
        </pc:picChg>
      </pc:sldChg>
      <pc:sldChg chg="addSp delSp modSp add mod delAnim modShow">
        <pc:chgData name="Bartolomé Mora Paula" userId="c52dd6ee-09e5-4e41-b380-fc5a72a660a1" providerId="ADAL" clId="{898D85E4-5F5D-411D-A0E4-04D0B3E0347D}" dt="2024-06-10T17:18:16.024" v="11356" actId="729"/>
        <pc:sldMkLst>
          <pc:docMk/>
          <pc:sldMk cId="281391878" sldId="370"/>
        </pc:sldMkLst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3" creationId="{1FC2508D-D044-21F3-81E5-1D1B2E5CF9FC}"/>
          </ac:spMkLst>
        </pc:spChg>
        <pc:spChg chg="add del mod">
          <ac:chgData name="Bartolomé Mora Paula" userId="c52dd6ee-09e5-4e41-b380-fc5a72a660a1" providerId="ADAL" clId="{898D85E4-5F5D-411D-A0E4-04D0B3E0347D}" dt="2024-02-25T10:43:53.312" v="6599" actId="478"/>
          <ac:spMkLst>
            <pc:docMk/>
            <pc:sldMk cId="281391878" sldId="370"/>
            <ac:spMk id="3" creationId="{E342248E-6ED7-B3EE-7F0D-AB41E83BD77D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5" creationId="{00EB26EC-F399-D380-6509-86AD1510F713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7" creationId="{ACAA811E-6F6B-8EFE-6B78-91CC9887B636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18" creationId="{334F5627-03FE-4B01-63CD-34F243CAF6DD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19" creationId="{9AC15A16-DC3B-13CC-6941-BEE033B58094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1" creationId="{93D334CB-AEE1-9D35-8ACE-8C9A9D7CD110}"/>
          </ac:spMkLst>
        </pc:spChg>
        <pc:spChg chg="add del mod">
          <ac:chgData name="Bartolomé Mora Paula" userId="c52dd6ee-09e5-4e41-b380-fc5a72a660a1" providerId="ADAL" clId="{898D85E4-5F5D-411D-A0E4-04D0B3E0347D}" dt="2024-02-23T09:54:30.145" v="6096" actId="478"/>
          <ac:spMkLst>
            <pc:docMk/>
            <pc:sldMk cId="281391878" sldId="370"/>
            <ac:spMk id="23" creationId="{32E31EFE-2CAC-F996-4DE8-53418EFB870C}"/>
          </ac:spMkLst>
        </pc:spChg>
        <pc:spChg chg="mod">
          <ac:chgData name="Bartolomé Mora Paula" userId="c52dd6ee-09e5-4e41-b380-fc5a72a660a1" providerId="ADAL" clId="{898D85E4-5F5D-411D-A0E4-04D0B3E0347D}" dt="2024-02-25T10:51:12.112" v="6747" actId="20577"/>
          <ac:spMkLst>
            <pc:docMk/>
            <pc:sldMk cId="281391878" sldId="370"/>
            <ac:spMk id="534" creationId="{72BE1994-D51D-447A-C505-D49FDF0C074B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5" creationId="{293D4DD9-1F2E-D387-02E3-85EAC55232E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7" creationId="{CBEEFF75-14F5-301D-008E-A09CC1D04B83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39" creationId="{7CCC91AC-7240-96B3-987D-C3F7FC6AEABC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1" creationId="{8215FC25-B433-5C55-7531-DDD07FD75FA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2" creationId="{038D3BAF-E8A5-13B1-6B32-E0F50B407B07}"/>
          </ac:spMkLst>
        </pc:spChg>
        <pc:spChg chg="del">
          <ac:chgData name="Bartolomé Mora Paula" userId="c52dd6ee-09e5-4e41-b380-fc5a72a660a1" providerId="ADAL" clId="{898D85E4-5F5D-411D-A0E4-04D0B3E0347D}" dt="2024-02-23T09:54:28.131" v="6095" actId="478"/>
          <ac:spMkLst>
            <pc:docMk/>
            <pc:sldMk cId="281391878" sldId="370"/>
            <ac:spMk id="543" creationId="{0FD39037-D0D1-A05B-C59D-97AF82A0F52C}"/>
          </ac:spMkLst>
        </pc:s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9" creationId="{0B2260B1-AC9C-C8D1-19CA-5EC573E032F6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2" creationId="{352D8E45-B6BD-15FC-35D9-9A2638836538}"/>
          </ac:grpSpMkLst>
        </pc:grpChg>
        <pc:grpChg chg="del">
          <ac:chgData name="Bartolomé Mora Paula" userId="c52dd6ee-09e5-4e41-b380-fc5a72a660a1" providerId="ADAL" clId="{898D85E4-5F5D-411D-A0E4-04D0B3E0347D}" dt="2024-02-23T09:54:28.131" v="6095" actId="478"/>
          <ac:grpSpMkLst>
            <pc:docMk/>
            <pc:sldMk cId="281391878" sldId="370"/>
            <ac:grpSpMk id="15" creationId="{150D8FB5-D323-54D8-5DB9-871375220F1A}"/>
          </ac:grpSpMkLst>
        </pc:grpChg>
        <pc:picChg chg="add del mod modCrop">
          <ac:chgData name="Bartolomé Mora Paula" userId="c52dd6ee-09e5-4e41-b380-fc5a72a660a1" providerId="ADAL" clId="{898D85E4-5F5D-411D-A0E4-04D0B3E0347D}" dt="2024-02-25T10:43:44.827" v="6594" actId="478"/>
          <ac:picMkLst>
            <pc:docMk/>
            <pc:sldMk cId="281391878" sldId="370"/>
            <ac:picMk id="2" creationId="{D7649EF4-8771-F1DC-53EA-4ECEC6B787F1}"/>
          </ac:picMkLst>
        </pc:picChg>
        <pc:picChg chg="add mod ord modCrop">
          <ac:chgData name="Bartolomé Mora Paula" userId="c52dd6ee-09e5-4e41-b380-fc5a72a660a1" providerId="ADAL" clId="{898D85E4-5F5D-411D-A0E4-04D0B3E0347D}" dt="2024-02-25T10:45:40.893" v="6633" actId="1076"/>
          <ac:picMkLst>
            <pc:docMk/>
            <pc:sldMk cId="281391878" sldId="370"/>
            <ac:picMk id="25" creationId="{3C04C278-5FE5-2937-5081-28D8A64A8E50}"/>
          </ac:picMkLst>
        </pc:picChg>
        <pc:picChg chg="add del mod modCrop">
          <ac:chgData name="Bartolomé Mora Paula" userId="c52dd6ee-09e5-4e41-b380-fc5a72a660a1" providerId="ADAL" clId="{898D85E4-5F5D-411D-A0E4-04D0B3E0347D}" dt="2024-02-25T10:43:46.608" v="6595" actId="21"/>
          <ac:picMkLst>
            <pc:docMk/>
            <pc:sldMk cId="281391878" sldId="370"/>
            <ac:picMk id="26" creationId="{6DA2E7ED-D8FC-0C95-18EB-74097B3C8310}"/>
          </ac:picMkLst>
        </pc:picChg>
      </pc:sldChg>
      <pc:sldChg chg="modSp add mod ord">
        <pc:chgData name="Bartolomé Mora Paula" userId="c52dd6ee-09e5-4e41-b380-fc5a72a660a1" providerId="ADAL" clId="{898D85E4-5F5D-411D-A0E4-04D0B3E0347D}" dt="2024-06-27T10:02:14.429" v="12139" actId="20577"/>
        <pc:sldMkLst>
          <pc:docMk/>
          <pc:sldMk cId="4101239847" sldId="371"/>
        </pc:sldMkLst>
        <pc:spChg chg="mod">
          <ac:chgData name="Bartolomé Mora Paula" userId="c52dd6ee-09e5-4e41-b380-fc5a72a660a1" providerId="ADAL" clId="{898D85E4-5F5D-411D-A0E4-04D0B3E0347D}" dt="2024-06-27T10:02:14.429" v="12139" actId="20577"/>
          <ac:spMkLst>
            <pc:docMk/>
            <pc:sldMk cId="4101239847" sldId="371"/>
            <ac:spMk id="557" creationId="{23B0513D-43D5-44F9-B0D5-D80CDD7E6EB9}"/>
          </ac:spMkLst>
        </pc:spChg>
        <pc:spChg chg="mod">
          <ac:chgData name="Bartolomé Mora Paula" userId="c52dd6ee-09e5-4e41-b380-fc5a72a660a1" providerId="ADAL" clId="{898D85E4-5F5D-411D-A0E4-04D0B3E0347D}" dt="2024-06-27T10:02:11.226" v="12133" actId="20577"/>
          <ac:spMkLst>
            <pc:docMk/>
            <pc:sldMk cId="4101239847" sldId="371"/>
            <ac:spMk id="558" creationId="{73367BB9-CD60-BB9C-9A61-277D142E6560}"/>
          </ac:spMkLst>
        </pc:spChg>
      </pc:sldChg>
      <pc:sldChg chg="modSp add mod ord">
        <pc:chgData name="Bartolomé Mora Paula" userId="c52dd6ee-09e5-4e41-b380-fc5a72a660a1" providerId="ADAL" clId="{898D85E4-5F5D-411D-A0E4-04D0B3E0347D}" dt="2024-06-27T10:03:38.085" v="12178" actId="20577"/>
        <pc:sldMkLst>
          <pc:docMk/>
          <pc:sldMk cId="3461041353" sldId="372"/>
        </pc:sldMkLst>
        <pc:spChg chg="mod">
          <ac:chgData name="Bartolomé Mora Paula" userId="c52dd6ee-09e5-4e41-b380-fc5a72a660a1" providerId="ADAL" clId="{898D85E4-5F5D-411D-A0E4-04D0B3E0347D}" dt="2024-02-25T10:31:11.213" v="6298" actId="20577"/>
          <ac:spMkLst>
            <pc:docMk/>
            <pc:sldMk cId="3461041353" sldId="372"/>
            <ac:spMk id="557" creationId="{70804157-ECFD-ED1A-A8FD-225B2A44B1BD}"/>
          </ac:spMkLst>
        </pc:spChg>
        <pc:spChg chg="mod">
          <ac:chgData name="Bartolomé Mora Paula" userId="c52dd6ee-09e5-4e41-b380-fc5a72a660a1" providerId="ADAL" clId="{898D85E4-5F5D-411D-A0E4-04D0B3E0347D}" dt="2024-06-27T10:03:38.085" v="12178" actId="20577"/>
          <ac:spMkLst>
            <pc:docMk/>
            <pc:sldMk cId="3461041353" sldId="372"/>
            <ac:spMk id="558" creationId="{5E92A28E-6C0D-B5CD-89C7-768B29DD0420}"/>
          </ac:spMkLst>
        </pc:spChg>
      </pc:sldChg>
      <pc:sldChg chg="add del ord">
        <pc:chgData name="Bartolomé Mora Paula" userId="c52dd6ee-09e5-4e41-b380-fc5a72a660a1" providerId="ADAL" clId="{898D85E4-5F5D-411D-A0E4-04D0B3E0347D}" dt="2024-02-25T10:31:53.610" v="6305" actId="47"/>
        <pc:sldMkLst>
          <pc:docMk/>
          <pc:sldMk cId="1672340259" sldId="373"/>
        </pc:sldMkLst>
      </pc:sldChg>
      <pc:sldChg chg="addSp delSp modSp add del mod ord delAnim modAnim">
        <pc:chgData name="Bartolomé Mora Paula" userId="c52dd6ee-09e5-4e41-b380-fc5a72a660a1" providerId="ADAL" clId="{898D85E4-5F5D-411D-A0E4-04D0B3E0347D}" dt="2024-02-25T10:54:23.391" v="6807" actId="47"/>
        <pc:sldMkLst>
          <pc:docMk/>
          <pc:sldMk cId="2428102538" sldId="374"/>
        </pc:sldMkLst>
        <pc:spChg chg="add del mod">
          <ac:chgData name="Bartolomé Mora Paula" userId="c52dd6ee-09e5-4e41-b380-fc5a72a660a1" providerId="ADAL" clId="{898D85E4-5F5D-411D-A0E4-04D0B3E0347D}" dt="2024-02-25T10:37:00.463" v="6510" actId="478"/>
          <ac:spMkLst>
            <pc:docMk/>
            <pc:sldMk cId="2428102538" sldId="374"/>
            <ac:spMk id="3" creationId="{3EC44BB8-FA6B-A98E-1122-65BB286A73C8}"/>
          </ac:spMkLst>
        </pc:spChg>
        <pc:spChg chg="add del mod">
          <ac:chgData name="Bartolomé Mora Paula" userId="c52dd6ee-09e5-4e41-b380-fc5a72a660a1" providerId="ADAL" clId="{898D85E4-5F5D-411D-A0E4-04D0B3E0347D}" dt="2024-02-25T10:37:01.342" v="6511" actId="478"/>
          <ac:spMkLst>
            <pc:docMk/>
            <pc:sldMk cId="2428102538" sldId="374"/>
            <ac:spMk id="5" creationId="{7C721F66-3373-11D3-6CB9-812DF5F0218A}"/>
          </ac:spMkLst>
        </pc:spChg>
        <pc:spChg chg="add mod">
          <ac:chgData name="Bartolomé Mora Paula" userId="c52dd6ee-09e5-4e41-b380-fc5a72a660a1" providerId="ADAL" clId="{898D85E4-5F5D-411D-A0E4-04D0B3E0347D}" dt="2024-02-25T10:37:57.177" v="6556" actId="20577"/>
          <ac:spMkLst>
            <pc:docMk/>
            <pc:sldMk cId="2428102538" sldId="374"/>
            <ac:spMk id="6" creationId="{83C0C7DB-588A-C127-75C1-819DFD2ACC21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8" creationId="{165712D3-0D6C-D617-08A7-C85D2C18D035}"/>
          </ac:spMkLst>
        </pc:spChg>
        <pc:spChg chg="mod">
          <ac:chgData name="Bartolomé Mora Paula" userId="c52dd6ee-09e5-4e41-b380-fc5a72a660a1" providerId="ADAL" clId="{898D85E4-5F5D-411D-A0E4-04D0B3E0347D}" dt="2024-02-25T10:37:10.689" v="6512"/>
          <ac:spMkLst>
            <pc:docMk/>
            <pc:sldMk cId="2428102538" sldId="374"/>
            <ac:spMk id="9" creationId="{9C8F5BB4-55F7-575A-5D61-328E87FCAB5C}"/>
          </ac:spMkLst>
        </pc:spChg>
        <pc:spChg chg="add mod">
          <ac:chgData name="Bartolomé Mora Paula" userId="c52dd6ee-09e5-4e41-b380-fc5a72a660a1" providerId="ADAL" clId="{898D85E4-5F5D-411D-A0E4-04D0B3E0347D}" dt="2024-02-25T10:37:48.114" v="6514" actId="1076"/>
          <ac:spMkLst>
            <pc:docMk/>
            <pc:sldMk cId="2428102538" sldId="374"/>
            <ac:spMk id="10" creationId="{7A800DB9-04A3-16AC-10C8-D36457EA6EF7}"/>
          </ac:spMkLst>
        </pc:spChg>
        <pc:spChg chg="mod">
          <ac:chgData name="Bartolomé Mora Paula" userId="c52dd6ee-09e5-4e41-b380-fc5a72a660a1" providerId="ADAL" clId="{898D85E4-5F5D-411D-A0E4-04D0B3E0347D}" dt="2024-02-25T10:36:00.782" v="6507" actId="20577"/>
          <ac:spMkLst>
            <pc:docMk/>
            <pc:sldMk cId="2428102538" sldId="374"/>
            <ac:spMk id="900" creationId="{7FB6AA4D-CB26-AB26-02AE-4535619D1868}"/>
          </ac:spMkLst>
        </pc:spChg>
        <pc:spChg chg="del mod">
          <ac:chgData name="Bartolomé Mora Paula" userId="c52dd6ee-09e5-4e41-b380-fc5a72a660a1" providerId="ADAL" clId="{898D85E4-5F5D-411D-A0E4-04D0B3E0347D}" dt="2024-02-25T10:36:57.383" v="6508" actId="478"/>
          <ac:spMkLst>
            <pc:docMk/>
            <pc:sldMk cId="2428102538" sldId="374"/>
            <ac:spMk id="901" creationId="{8960A581-826B-DDAD-2686-21F6488F214E}"/>
          </ac:spMkLst>
        </pc:spChg>
        <pc:spChg chg="del">
          <ac:chgData name="Bartolomé Mora Paula" userId="c52dd6ee-09e5-4e41-b380-fc5a72a660a1" providerId="ADAL" clId="{898D85E4-5F5D-411D-A0E4-04D0B3E0347D}" dt="2024-02-25T10:36:59.323" v="6509" actId="478"/>
          <ac:spMkLst>
            <pc:docMk/>
            <pc:sldMk cId="2428102538" sldId="374"/>
            <ac:spMk id="903" creationId="{B31FE009-7959-EF81-1F92-F8E910C1554B}"/>
          </ac:spMkLst>
        </pc:spChg>
        <pc:spChg chg="del">
          <ac:chgData name="Bartolomé Mora Paula" userId="c52dd6ee-09e5-4e41-b380-fc5a72a660a1" providerId="ADAL" clId="{898D85E4-5F5D-411D-A0E4-04D0B3E0347D}" dt="2024-02-25T10:32:08.983" v="6355" actId="478"/>
          <ac:spMkLst>
            <pc:docMk/>
            <pc:sldMk cId="2428102538" sldId="374"/>
            <ac:spMk id="1404" creationId="{0F1B2499-3A32-977D-53CA-0D5DA62868FF}"/>
          </ac:spMkLst>
        </pc:spChg>
        <pc:grpChg chg="add mod">
          <ac:chgData name="Bartolomé Mora Paula" userId="c52dd6ee-09e5-4e41-b380-fc5a72a660a1" providerId="ADAL" clId="{898D85E4-5F5D-411D-A0E4-04D0B3E0347D}" dt="2024-02-25T10:37:48.114" v="6514" actId="1076"/>
          <ac:grpSpMkLst>
            <pc:docMk/>
            <pc:sldMk cId="2428102538" sldId="374"/>
            <ac:grpSpMk id="7" creationId="{5E64C68E-F597-F473-C839-3E4169864997}"/>
          </ac:grpSpMkLst>
        </pc:grpChg>
        <pc:grpChg chg="del">
          <ac:chgData name="Bartolomé Mora Paula" userId="c52dd6ee-09e5-4e41-b380-fc5a72a660a1" providerId="ADAL" clId="{898D85E4-5F5D-411D-A0E4-04D0B3E0347D}" dt="2024-02-25T10:32:08.293" v="6354" actId="478"/>
          <ac:grpSpMkLst>
            <pc:docMk/>
            <pc:sldMk cId="2428102538" sldId="374"/>
            <ac:grpSpMk id="1146" creationId="{6D2BFE09-98BA-7613-889A-84E828F990BF}"/>
          </ac:grpSpMkLst>
        </pc:grpChg>
        <pc:picChg chg="add del mod">
          <ac:chgData name="Bartolomé Mora Paula" userId="c52dd6ee-09e5-4e41-b380-fc5a72a660a1" providerId="ADAL" clId="{898D85E4-5F5D-411D-A0E4-04D0B3E0347D}" dt="2024-02-25T10:44:13.872" v="6607" actId="21"/>
          <ac:picMkLst>
            <pc:docMk/>
            <pc:sldMk cId="2428102538" sldId="374"/>
            <ac:picMk id="26" creationId="{6DA2E7ED-D8FC-0C95-18EB-74097B3C8310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6-07T10:47:42.066" v="10935"/>
        <pc:sldMkLst>
          <pc:docMk/>
          <pc:sldMk cId="58866285" sldId="375"/>
        </pc:sldMkLst>
        <pc:spChg chg="add mod">
          <ac:chgData name="Bartolomé Mora Paula" userId="c52dd6ee-09e5-4e41-b380-fc5a72a660a1" providerId="ADAL" clId="{898D85E4-5F5D-411D-A0E4-04D0B3E0347D}" dt="2024-02-25T16:46:11.967" v="9148"/>
          <ac:spMkLst>
            <pc:docMk/>
            <pc:sldMk cId="58866285" sldId="375"/>
            <ac:spMk id="2" creationId="{0485148F-C29F-3D86-2602-6AE7115AB987}"/>
          </ac:spMkLst>
        </pc:spChg>
        <pc:spChg chg="add del">
          <ac:chgData name="Bartolomé Mora Paula" userId="c52dd6ee-09e5-4e41-b380-fc5a72a660a1" providerId="ADAL" clId="{898D85E4-5F5D-411D-A0E4-04D0B3E0347D}" dt="2024-02-25T16:46:23.447" v="9152" actId="22"/>
          <ac:spMkLst>
            <pc:docMk/>
            <pc:sldMk cId="58866285" sldId="375"/>
            <ac:spMk id="4" creationId="{42A8AD34-9981-B4FC-A3FA-680139773056}"/>
          </ac:spMkLst>
        </pc:spChg>
        <pc:spChg chg="add del mod">
          <ac:chgData name="Bartolomé Mora Paula" userId="c52dd6ee-09e5-4e41-b380-fc5a72a660a1" providerId="ADAL" clId="{898D85E4-5F5D-411D-A0E4-04D0B3E0347D}" dt="2024-02-25T16:54:12.411" v="9356" actId="478"/>
          <ac:spMkLst>
            <pc:docMk/>
            <pc:sldMk cId="58866285" sldId="375"/>
            <ac:spMk id="6" creationId="{F288080C-98F4-9374-756C-9D78B087AA01}"/>
          </ac:spMkLst>
        </pc:spChg>
        <pc:spChg chg="add mod">
          <ac:chgData name="Bartolomé Mora Paula" userId="c52dd6ee-09e5-4e41-b380-fc5a72a660a1" providerId="ADAL" clId="{898D85E4-5F5D-411D-A0E4-04D0B3E0347D}" dt="2024-02-25T16:56:36.101" v="9375" actId="14100"/>
          <ac:spMkLst>
            <pc:docMk/>
            <pc:sldMk cId="58866285" sldId="375"/>
            <ac:spMk id="7" creationId="{F26BE370-E439-9A46-225A-3DFE09EBF107}"/>
          </ac:spMkLst>
        </pc:spChg>
        <pc:spChg chg="add del mod">
          <ac:chgData name="Bartolomé Mora Paula" userId="c52dd6ee-09e5-4e41-b380-fc5a72a660a1" providerId="ADAL" clId="{898D85E4-5F5D-411D-A0E4-04D0B3E0347D}" dt="2024-02-25T16:56:39.298" v="9377" actId="478"/>
          <ac:spMkLst>
            <pc:docMk/>
            <pc:sldMk cId="58866285" sldId="375"/>
            <ac:spMk id="8" creationId="{D01C5A57-03B3-56E4-75A3-24529FC7A737}"/>
          </ac:spMkLst>
        </pc:spChg>
        <pc:spChg chg="add mod">
          <ac:chgData name="Bartolomé Mora Paula" userId="c52dd6ee-09e5-4e41-b380-fc5a72a660a1" providerId="ADAL" clId="{898D85E4-5F5D-411D-A0E4-04D0B3E0347D}" dt="2024-02-25T16:56:45.770" v="9378"/>
          <ac:spMkLst>
            <pc:docMk/>
            <pc:sldMk cId="58866285" sldId="375"/>
            <ac:spMk id="9" creationId="{314D39EF-E792-45AE-89FE-23DACC47D084}"/>
          </ac:spMkLst>
        </pc:spChg>
        <pc:spChg chg="mod">
          <ac:chgData name="Bartolomé Mora Paula" userId="c52dd6ee-09e5-4e41-b380-fc5a72a660a1" providerId="ADAL" clId="{898D85E4-5F5D-411D-A0E4-04D0B3E0347D}" dt="2024-02-25T13:05:32.895" v="7218" actId="20577"/>
          <ac:spMkLst>
            <pc:docMk/>
            <pc:sldMk cId="58866285" sldId="375"/>
            <ac:spMk id="900" creationId="{D111EE91-E8B8-781E-49F0-4284C495ACD2}"/>
          </ac:spMkLst>
        </pc:spChg>
        <pc:spChg chg="del mod">
          <ac:chgData name="Bartolomé Mora Paula" userId="c52dd6ee-09e5-4e41-b380-fc5a72a660a1" providerId="ADAL" clId="{898D85E4-5F5D-411D-A0E4-04D0B3E0347D}" dt="2024-02-25T16:46:09.980" v="9147" actId="478"/>
          <ac:spMkLst>
            <pc:docMk/>
            <pc:sldMk cId="58866285" sldId="375"/>
            <ac:spMk id="901" creationId="{9B00901F-1438-521D-B11C-AD94FD8A0ED8}"/>
          </ac:spMkLst>
        </pc:spChg>
        <pc:spChg chg="del">
          <ac:chgData name="Bartolomé Mora Paula" userId="c52dd6ee-09e5-4e41-b380-fc5a72a660a1" providerId="ADAL" clId="{898D85E4-5F5D-411D-A0E4-04D0B3E0347D}" dt="2024-02-25T16:54:11.226" v="9355" actId="478"/>
          <ac:spMkLst>
            <pc:docMk/>
            <pc:sldMk cId="58866285" sldId="375"/>
            <ac:spMk id="903" creationId="{6F8C27A6-7BA6-159A-BA6E-EF00B2EBD779}"/>
          </ac:spMkLst>
        </pc:spChg>
        <pc:picChg chg="add del mod">
          <ac:chgData name="Bartolomé Mora Paula" userId="c52dd6ee-09e5-4e41-b380-fc5a72a660a1" providerId="ADAL" clId="{898D85E4-5F5D-411D-A0E4-04D0B3E0347D}" dt="2024-02-25T16:56:27.419" v="9369" actId="478"/>
          <ac:picMkLst>
            <pc:docMk/>
            <pc:sldMk cId="58866285" sldId="375"/>
            <ac:picMk id="3074" creationId="{9B27B780-7D26-2D83-4CDD-E479265E6D64}"/>
          </ac:picMkLst>
        </pc:picChg>
        <pc:picChg chg="add mod">
          <ac:chgData name="Bartolomé Mora Paula" userId="c52dd6ee-09e5-4e41-b380-fc5a72a660a1" providerId="ADAL" clId="{898D85E4-5F5D-411D-A0E4-04D0B3E0347D}" dt="2024-02-25T16:57:06.090" v="9384" actId="1076"/>
          <ac:picMkLst>
            <pc:docMk/>
            <pc:sldMk cId="58866285" sldId="375"/>
            <ac:picMk id="3076" creationId="{688DA933-CFA5-9474-5067-5D198956F35F}"/>
          </ac:picMkLst>
        </pc:picChg>
      </pc:sldChg>
      <pc:sldChg chg="addSp delSp modSp add mod delAnim modAnim modShow">
        <pc:chgData name="Bartolomé Mora Paula" userId="c52dd6ee-09e5-4e41-b380-fc5a72a660a1" providerId="ADAL" clId="{898D85E4-5F5D-411D-A0E4-04D0B3E0347D}" dt="2024-06-10T17:18:26.223" v="11357" actId="729"/>
        <pc:sldMkLst>
          <pc:docMk/>
          <pc:sldMk cId="3790788415" sldId="376"/>
        </pc:sldMkLst>
        <pc:spChg chg="del mod topLvl">
          <ac:chgData name="Bartolomé Mora Paula" userId="c52dd6ee-09e5-4e41-b380-fc5a72a660a1" providerId="ADAL" clId="{898D85E4-5F5D-411D-A0E4-04D0B3E0347D}" dt="2024-02-25T10:47:23.448" v="6659" actId="478"/>
          <ac:spMkLst>
            <pc:docMk/>
            <pc:sldMk cId="3790788415" sldId="376"/>
            <ac:spMk id="3" creationId="{1F603036-FF8E-20FE-A765-3CF0A50108D5}"/>
          </ac:spMkLst>
        </pc:spChg>
        <pc:spChg chg="del mod topLvl">
          <ac:chgData name="Bartolomé Mora Paula" userId="c52dd6ee-09e5-4e41-b380-fc5a72a660a1" providerId="ADAL" clId="{898D85E4-5F5D-411D-A0E4-04D0B3E0347D}" dt="2024-02-25T10:47:25.192" v="6660" actId="478"/>
          <ac:spMkLst>
            <pc:docMk/>
            <pc:sldMk cId="3790788415" sldId="376"/>
            <ac:spMk id="4" creationId="{09A764C3-B67D-F4C4-93FF-61C072444E4B}"/>
          </ac:spMkLst>
        </pc:spChg>
        <pc:spChg chg="add del mod">
          <ac:chgData name="Bartolomé Mora Paula" userId="c52dd6ee-09e5-4e41-b380-fc5a72a660a1" providerId="ADAL" clId="{898D85E4-5F5D-411D-A0E4-04D0B3E0347D}" dt="2024-02-25T10:51:58.501" v="6770" actId="478"/>
          <ac:spMkLst>
            <pc:docMk/>
            <pc:sldMk cId="3790788415" sldId="376"/>
            <ac:spMk id="5" creationId="{E2BF3631-DD29-59BC-B6D5-8C71CFE12293}"/>
          </ac:spMkLst>
        </pc:spChg>
        <pc:spChg chg="add del mod">
          <ac:chgData name="Bartolomé Mora Paula" userId="c52dd6ee-09e5-4e41-b380-fc5a72a660a1" providerId="ADAL" clId="{898D85E4-5F5D-411D-A0E4-04D0B3E0347D}" dt="2024-02-25T10:54:39.211" v="6817" actId="478"/>
          <ac:spMkLst>
            <pc:docMk/>
            <pc:sldMk cId="3790788415" sldId="376"/>
            <ac:spMk id="7" creationId="{60F7A4DD-ADA2-A950-F5DF-C6A9E989E94E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9" creationId="{691B8BBA-1E40-82DD-12CE-111D21EAB4C9}"/>
          </ac:spMkLst>
        </pc:spChg>
        <pc:spChg chg="mod">
          <ac:chgData name="Bartolomé Mora Paula" userId="c52dd6ee-09e5-4e41-b380-fc5a72a660a1" providerId="ADAL" clId="{898D85E4-5F5D-411D-A0E4-04D0B3E0347D}" dt="2024-02-25T10:49:47.112" v="6693"/>
          <ac:spMkLst>
            <pc:docMk/>
            <pc:sldMk cId="3790788415" sldId="376"/>
            <ac:spMk id="10" creationId="{8B4EEDD2-EDE7-5C84-E1C2-CFFD8A4EF28D}"/>
          </ac:spMkLst>
        </pc:spChg>
        <pc:spChg chg="add del mod">
          <ac:chgData name="Bartolomé Mora Paula" userId="c52dd6ee-09e5-4e41-b380-fc5a72a660a1" providerId="ADAL" clId="{898D85E4-5F5D-411D-A0E4-04D0B3E0347D}" dt="2024-02-26T07:53:20.050" v="10331" actId="478"/>
          <ac:spMkLst>
            <pc:docMk/>
            <pc:sldMk cId="3790788415" sldId="376"/>
            <ac:spMk id="11" creationId="{88C1DC50-FBD1-1199-A8E3-3C8BA465E99A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2" creationId="{375EAB88-C636-EFFB-C228-6AA1A707836C}"/>
          </ac:spMkLst>
        </pc:spChg>
        <pc:spChg chg="mod">
          <ac:chgData name="Bartolomé Mora Paula" userId="c52dd6ee-09e5-4e41-b380-fc5a72a660a1" providerId="ADAL" clId="{898D85E4-5F5D-411D-A0E4-04D0B3E0347D}" dt="2024-02-25T10:53:54.101" v="6797"/>
          <ac:spMkLst>
            <pc:docMk/>
            <pc:sldMk cId="3790788415" sldId="376"/>
            <ac:spMk id="23" creationId="{788ECD42-9DBD-12D7-F072-74960D338A02}"/>
          </ac:spMkLst>
        </pc:spChg>
        <pc:spChg chg="add del mod">
          <ac:chgData name="Bartolomé Mora Paula" userId="c52dd6ee-09e5-4e41-b380-fc5a72a660a1" providerId="ADAL" clId="{898D85E4-5F5D-411D-A0E4-04D0B3E0347D}" dt="2024-02-26T07:53:21.597" v="10334" actId="478"/>
          <ac:spMkLst>
            <pc:docMk/>
            <pc:sldMk cId="3790788415" sldId="376"/>
            <ac:spMk id="24" creationId="{658CAF9E-37E5-968B-14DA-CB10288D9D79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8" creationId="{90266C38-E570-9BFD-BCED-4E2D370CA2BD}"/>
          </ac:spMkLst>
        </pc:spChg>
        <pc:spChg chg="mod">
          <ac:chgData name="Bartolomé Mora Paula" userId="c52dd6ee-09e5-4e41-b380-fc5a72a660a1" providerId="ADAL" clId="{898D85E4-5F5D-411D-A0E4-04D0B3E0347D}" dt="2024-02-25T10:55:28.671" v="6861"/>
          <ac:spMkLst>
            <pc:docMk/>
            <pc:sldMk cId="3790788415" sldId="376"/>
            <ac:spMk id="29" creationId="{DD3350C8-7783-D477-6CFE-024838E49C7D}"/>
          </ac:spMkLst>
        </pc:spChg>
        <pc:spChg chg="mod">
          <ac:chgData name="Bartolomé Mora Paula" userId="c52dd6ee-09e5-4e41-b380-fc5a72a660a1" providerId="ADAL" clId="{898D85E4-5F5D-411D-A0E4-04D0B3E0347D}" dt="2024-02-25T10:51:19.092" v="6756" actId="20577"/>
          <ac:spMkLst>
            <pc:docMk/>
            <pc:sldMk cId="3790788415" sldId="376"/>
            <ac:spMk id="534" creationId="{32A1B631-9537-7A67-DFC0-F783747EDF99}"/>
          </ac:spMkLst>
        </pc:spChg>
        <pc:grpChg chg="add del mod">
          <ac:chgData name="Bartolomé Mora Paula" userId="c52dd6ee-09e5-4e41-b380-fc5a72a660a1" providerId="ADAL" clId="{898D85E4-5F5D-411D-A0E4-04D0B3E0347D}" dt="2024-02-25T10:47:23.448" v="6659" actId="478"/>
          <ac:grpSpMkLst>
            <pc:docMk/>
            <pc:sldMk cId="3790788415" sldId="376"/>
            <ac:grpSpMk id="2" creationId="{AFDE0287-7A60-37B0-F38E-996F3487B0B8}"/>
          </ac:grpSpMkLst>
        </pc:grpChg>
        <pc:grpChg chg="add del mod">
          <ac:chgData name="Bartolomé Mora Paula" userId="c52dd6ee-09e5-4e41-b380-fc5a72a660a1" providerId="ADAL" clId="{898D85E4-5F5D-411D-A0E4-04D0B3E0347D}" dt="2024-02-25T10:50:40.711" v="6733" actId="478"/>
          <ac:grpSpMkLst>
            <pc:docMk/>
            <pc:sldMk cId="3790788415" sldId="376"/>
            <ac:grpSpMk id="8" creationId="{D98ADFBD-52BF-046B-314B-464892B1AA10}"/>
          </ac:grpSpMkLst>
        </pc:grpChg>
        <pc:grpChg chg="add del mod">
          <ac:chgData name="Bartolomé Mora Paula" userId="c52dd6ee-09e5-4e41-b380-fc5a72a660a1" providerId="ADAL" clId="{898D85E4-5F5D-411D-A0E4-04D0B3E0347D}" dt="2024-02-26T07:53:20.612" v="10332" actId="478"/>
          <ac:grpSpMkLst>
            <pc:docMk/>
            <pc:sldMk cId="3790788415" sldId="376"/>
            <ac:grpSpMk id="21" creationId="{85B4594A-AD1C-636E-CE5A-42B233787993}"/>
          </ac:grpSpMkLst>
        </pc:grpChg>
        <pc:grpChg chg="add del mod">
          <ac:chgData name="Bartolomé Mora Paula" userId="c52dd6ee-09e5-4e41-b380-fc5a72a660a1" providerId="ADAL" clId="{898D85E4-5F5D-411D-A0E4-04D0B3E0347D}" dt="2024-02-26T07:53:21.128" v="10333" actId="478"/>
          <ac:grpSpMkLst>
            <pc:docMk/>
            <pc:sldMk cId="3790788415" sldId="376"/>
            <ac:grpSpMk id="27" creationId="{665670D9-6B9A-E591-3B91-36FEFCBC5A16}"/>
          </ac:grpSpMkLst>
        </pc:grpChg>
        <pc:picChg chg="add mod ord">
          <ac:chgData name="Bartolomé Mora Paula" userId="c52dd6ee-09e5-4e41-b380-fc5a72a660a1" providerId="ADAL" clId="{898D85E4-5F5D-411D-A0E4-04D0B3E0347D}" dt="2024-03-04T11:13:40.241" v="10920" actId="167"/>
          <ac:picMkLst>
            <pc:docMk/>
            <pc:sldMk cId="3790788415" sldId="376"/>
            <ac:picMk id="2" creationId="{85B96647-FAD3-6119-5397-51A0B4CB9C45}"/>
          </ac:picMkLst>
        </pc:picChg>
        <pc:picChg chg="add mod modCrop">
          <ac:chgData name="Bartolomé Mora Paula" userId="c52dd6ee-09e5-4e41-b380-fc5a72a660a1" providerId="ADAL" clId="{898D85E4-5F5D-411D-A0E4-04D0B3E0347D}" dt="2024-03-04T11:13:47.783" v="10921" actId="1076"/>
          <ac:picMkLst>
            <pc:docMk/>
            <pc:sldMk cId="3790788415" sldId="376"/>
            <ac:picMk id="5" creationId="{271D4488-5BD1-7A78-C5EA-4CD6CAEFE173}"/>
          </ac:picMkLst>
        </pc:picChg>
        <pc:picChg chg="add del mod">
          <ac:chgData name="Bartolomé Mora Paula" userId="c52dd6ee-09e5-4e41-b380-fc5a72a660a1" providerId="ADAL" clId="{898D85E4-5F5D-411D-A0E4-04D0B3E0347D}" dt="2024-02-25T10:54:38.541" v="6816" actId="478"/>
          <ac:picMkLst>
            <pc:docMk/>
            <pc:sldMk cId="3790788415" sldId="376"/>
            <ac:picMk id="6" creationId="{4375721C-EA2A-B6BE-B168-DE0CBF17BB54}"/>
          </ac:picMkLst>
        </pc:picChg>
        <pc:picChg chg="del">
          <ac:chgData name="Bartolomé Mora Paula" userId="c52dd6ee-09e5-4e41-b380-fc5a72a660a1" providerId="ADAL" clId="{898D85E4-5F5D-411D-A0E4-04D0B3E0347D}" dt="2024-02-25T10:44:12.032" v="6606" actId="478"/>
          <ac:picMkLst>
            <pc:docMk/>
            <pc:sldMk cId="3790788415" sldId="376"/>
            <ac:picMk id="25" creationId="{38EA5679-8EEE-AF57-5F96-9462AB917414}"/>
          </ac:picMkLst>
        </pc:picChg>
        <pc:picChg chg="add del mod">
          <ac:chgData name="Bartolomé Mora Paula" userId="c52dd6ee-09e5-4e41-b380-fc5a72a660a1" providerId="ADAL" clId="{898D85E4-5F5D-411D-A0E4-04D0B3E0347D}" dt="2024-03-04T11:13:37.341" v="10918" actId="478"/>
          <ac:picMkLst>
            <pc:docMk/>
            <pc:sldMk cId="3790788415" sldId="376"/>
            <ac:picMk id="26" creationId="{6DA2E7ED-D8FC-0C95-18EB-74097B3C8310}"/>
          </ac:picMkLst>
        </pc:picChg>
        <pc:cxnChg chg="add mod">
          <ac:chgData name="Bartolomé Mora Paula" userId="c52dd6ee-09e5-4e41-b380-fc5a72a660a1" providerId="ADAL" clId="{898D85E4-5F5D-411D-A0E4-04D0B3E0347D}" dt="2024-03-04T11:13:47.783" v="10921" actId="1076"/>
          <ac:cxnSpMkLst>
            <pc:docMk/>
            <pc:sldMk cId="3790788415" sldId="376"/>
            <ac:cxnSpMk id="3" creationId="{4A391E50-80E4-8175-3AB3-DB9147AFD4FD}"/>
          </ac:cxnSpMkLst>
        </pc:cxnChg>
        <pc:cxnChg chg="add del mod">
          <ac:chgData name="Bartolomé Mora Paula" userId="c52dd6ee-09e5-4e41-b380-fc5a72a660a1" providerId="ADAL" clId="{898D85E4-5F5D-411D-A0E4-04D0B3E0347D}" dt="2024-02-25T10:53:49.991" v="6795" actId="478"/>
          <ac:cxnSpMkLst>
            <pc:docMk/>
            <pc:sldMk cId="3790788415" sldId="376"/>
            <ac:cxnSpMk id="13" creationId="{F35807A1-80C9-EA49-DD02-583BBAB23376}"/>
          </ac:cxnSpMkLst>
        </pc:cxnChg>
      </pc:sldChg>
      <pc:sldChg chg="addSp delSp modSp add del mod delAnim modAnim">
        <pc:chgData name="Bartolomé Mora Paula" userId="c52dd6ee-09e5-4e41-b380-fc5a72a660a1" providerId="ADAL" clId="{898D85E4-5F5D-411D-A0E4-04D0B3E0347D}" dt="2024-02-26T07:59:16.393" v="10468" actId="47"/>
        <pc:sldMkLst>
          <pc:docMk/>
          <pc:sldMk cId="2350347947" sldId="377"/>
        </pc:sldMkLst>
        <pc:spChg chg="add del mod">
          <ac:chgData name="Bartolomé Mora Paula" userId="c52dd6ee-09e5-4e41-b380-fc5a72a660a1" providerId="ADAL" clId="{898D85E4-5F5D-411D-A0E4-04D0B3E0347D}" dt="2024-02-26T07:57:34.687" v="10417" actId="478"/>
          <ac:spMkLst>
            <pc:docMk/>
            <pc:sldMk cId="2350347947" sldId="377"/>
            <ac:spMk id="2" creationId="{5F64E385-AC7E-1ABE-ADF4-072131671C5E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4" creationId="{5BC68B0B-B430-E4C2-737E-686D79A1E8F9}"/>
          </ac:spMkLst>
        </pc:spChg>
        <pc:spChg chg="mod">
          <ac:chgData name="Bartolomé Mora Paula" userId="c52dd6ee-09e5-4e41-b380-fc5a72a660a1" providerId="ADAL" clId="{898D85E4-5F5D-411D-A0E4-04D0B3E0347D}" dt="2024-02-25T10:56:20.671" v="6936"/>
          <ac:spMkLst>
            <pc:docMk/>
            <pc:sldMk cId="2350347947" sldId="377"/>
            <ac:spMk id="5" creationId="{5FB7005B-84DF-F516-D75D-53B2352C04F6}"/>
          </ac:spMkLst>
        </pc:spChg>
        <pc:spChg chg="del">
          <ac:chgData name="Bartolomé Mora Paula" userId="c52dd6ee-09e5-4e41-b380-fc5a72a660a1" providerId="ADAL" clId="{898D85E4-5F5D-411D-A0E4-04D0B3E0347D}" dt="2024-02-25T10:56:17.301" v="6934" actId="478"/>
          <ac:spMkLst>
            <pc:docMk/>
            <pc:sldMk cId="2350347947" sldId="377"/>
            <ac:spMk id="11" creationId="{F9D19E02-E502-95F5-F011-6A83A059791B}"/>
          </ac:spMkLst>
        </pc:spChg>
        <pc:grpChg chg="add del mod">
          <ac:chgData name="Bartolomé Mora Paula" userId="c52dd6ee-09e5-4e41-b380-fc5a72a660a1" providerId="ADAL" clId="{898D85E4-5F5D-411D-A0E4-04D0B3E0347D}" dt="2024-02-26T07:57:34.140" v="10416" actId="478"/>
          <ac:grpSpMkLst>
            <pc:docMk/>
            <pc:sldMk cId="2350347947" sldId="377"/>
            <ac:grpSpMk id="3" creationId="{48A3D099-BC57-44DE-4643-235E20159D72}"/>
          </ac:grpSpMkLst>
        </pc:grpChg>
        <pc:grpChg chg="del">
          <ac:chgData name="Bartolomé Mora Paula" userId="c52dd6ee-09e5-4e41-b380-fc5a72a660a1" providerId="ADAL" clId="{898D85E4-5F5D-411D-A0E4-04D0B3E0347D}" dt="2024-02-25T10:56:18.821" v="6935" actId="478"/>
          <ac:grpSpMkLst>
            <pc:docMk/>
            <pc:sldMk cId="2350347947" sldId="377"/>
            <ac:grpSpMk id="21" creationId="{DAD11FBF-0D7A-36F8-452B-DB7F11F001FE}"/>
          </ac:grpSpMkLst>
        </pc:grpChg>
        <pc:picChg chg="mod">
          <ac:chgData name="Bartolomé Mora Paula" userId="c52dd6ee-09e5-4e41-b380-fc5a72a660a1" providerId="ADAL" clId="{898D85E4-5F5D-411D-A0E4-04D0B3E0347D}" dt="2024-02-26T07:58:52.922" v="10456" actId="1076"/>
          <ac:picMkLst>
            <pc:docMk/>
            <pc:sldMk cId="2350347947" sldId="377"/>
            <ac:picMk id="26" creationId="{B8D72852-4CF7-141F-808B-94F320493D57}"/>
          </ac:picMkLst>
        </pc:picChg>
      </pc:sldChg>
      <pc:sldChg chg="addSp delSp modSp add mod delAnim modAnim modShow">
        <pc:chgData name="Bartolomé Mora Paula" userId="c52dd6ee-09e5-4e41-b380-fc5a72a660a1" providerId="ADAL" clId="{898D85E4-5F5D-411D-A0E4-04D0B3E0347D}" dt="2024-06-26T10:20:21.154" v="11985" actId="729"/>
        <pc:sldMkLst>
          <pc:docMk/>
          <pc:sldMk cId="4257188066" sldId="378"/>
        </pc:sldMkLst>
        <pc:spChg chg="mod">
          <ac:chgData name="Bartolomé Mora Paula" userId="c52dd6ee-09e5-4e41-b380-fc5a72a660a1" providerId="ADAL" clId="{898D85E4-5F5D-411D-A0E4-04D0B3E0347D}" dt="2024-06-10T16:20:48.491" v="11350" actId="1076"/>
          <ac:spMkLst>
            <pc:docMk/>
            <pc:sldMk cId="4257188066" sldId="378"/>
            <ac:spMk id="2" creationId="{6F532749-3194-7F67-91E6-8E73ECD8458D}"/>
          </ac:spMkLst>
        </pc:spChg>
        <pc:spChg chg="add del mod">
          <ac:chgData name="Bartolomé Mora Paula" userId="c52dd6ee-09e5-4e41-b380-fc5a72a660a1" providerId="ADAL" clId="{898D85E4-5F5D-411D-A0E4-04D0B3E0347D}" dt="2024-06-10T16:19:13.306" v="11327" actId="478"/>
          <ac:spMkLst>
            <pc:docMk/>
            <pc:sldMk cId="4257188066" sldId="378"/>
            <ac:spMk id="7" creationId="{C1823C0C-2B07-FF2B-ED1F-83E4C8355184}"/>
          </ac:spMkLst>
        </pc:spChg>
        <pc:spChg chg="del mod topLvl">
          <ac:chgData name="Bartolomé Mora Paula" userId="c52dd6ee-09e5-4e41-b380-fc5a72a660a1" providerId="ADAL" clId="{898D85E4-5F5D-411D-A0E4-04D0B3E0347D}" dt="2024-02-26T08:55:22.352" v="10742" actId="478"/>
          <ac:spMkLst>
            <pc:docMk/>
            <pc:sldMk cId="4257188066" sldId="378"/>
            <ac:spMk id="7" creationId="{CE59C39C-4372-77C4-0DF1-A5065075A074}"/>
          </ac:spMkLst>
        </pc:spChg>
        <pc:spChg chg="del">
          <ac:chgData name="Bartolomé Mora Paula" userId="c52dd6ee-09e5-4e41-b380-fc5a72a660a1" providerId="ADAL" clId="{898D85E4-5F5D-411D-A0E4-04D0B3E0347D}" dt="2024-02-25T10:56:59.011" v="6943" actId="478"/>
          <ac:spMkLst>
            <pc:docMk/>
            <pc:sldMk cId="4257188066" sldId="378"/>
            <ac:spMk id="7" creationId="{EC951B16-CF99-B50B-331C-F2BE1C42CDE4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9" creationId="{AC99FC9B-0102-7A28-DB23-8E1EDE140EBF}"/>
          </ac:spMkLst>
        </pc:spChg>
        <pc:spChg chg="mod">
          <ac:chgData name="Bartolomé Mora Paula" userId="c52dd6ee-09e5-4e41-b380-fc5a72a660a1" providerId="ADAL" clId="{898D85E4-5F5D-411D-A0E4-04D0B3E0347D}" dt="2024-02-25T10:58:15.361" v="7073"/>
          <ac:spMkLst>
            <pc:docMk/>
            <pc:sldMk cId="4257188066" sldId="378"/>
            <ac:spMk id="10" creationId="{B88A7C09-B447-5B81-EC21-522C23961D76}"/>
          </ac:spMkLst>
        </pc:spChg>
        <pc:spChg chg="add mod">
          <ac:chgData name="Bartolomé Mora Paula" userId="c52dd6ee-09e5-4e41-b380-fc5a72a660a1" providerId="ADAL" clId="{898D85E4-5F5D-411D-A0E4-04D0B3E0347D}" dt="2024-06-10T16:20:48.491" v="11350" actId="1076"/>
          <ac:spMkLst>
            <pc:docMk/>
            <pc:sldMk cId="4257188066" sldId="378"/>
            <ac:spMk id="11" creationId="{866C4B71-63BD-F7DC-9985-CCE5A7372AE8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3" creationId="{8F104AA5-A892-F536-CA82-0E0DDA72417C}"/>
          </ac:spMkLst>
        </pc:spChg>
        <pc:spChg chg="mod">
          <ac:chgData name="Bartolomé Mora Paula" userId="c52dd6ee-09e5-4e41-b380-fc5a72a660a1" providerId="ADAL" clId="{898D85E4-5F5D-411D-A0E4-04D0B3E0347D}" dt="2024-02-25T11:00:42.401" v="7114"/>
          <ac:spMkLst>
            <pc:docMk/>
            <pc:sldMk cId="4257188066" sldId="378"/>
            <ac:spMk id="14" creationId="{F99FC4F7-EC2A-F8E2-E959-4686FD1526D3}"/>
          </ac:spMkLst>
        </pc:spChg>
        <pc:spChg chg="add mod">
          <ac:chgData name="Bartolomé Mora Paula" userId="c52dd6ee-09e5-4e41-b380-fc5a72a660a1" providerId="ADAL" clId="{898D85E4-5F5D-411D-A0E4-04D0B3E0347D}" dt="2024-06-10T16:20:48.491" v="11350" actId="1076"/>
          <ac:spMkLst>
            <pc:docMk/>
            <pc:sldMk cId="4257188066" sldId="378"/>
            <ac:spMk id="15" creationId="{51820BF8-B213-41E9-39EC-3F5D9AFA58B6}"/>
          </ac:spMkLst>
        </pc:spChg>
        <pc:spChg chg="del mod topLvl">
          <ac:chgData name="Bartolomé Mora Paula" userId="c52dd6ee-09e5-4e41-b380-fc5a72a660a1" providerId="ADAL" clId="{898D85E4-5F5D-411D-A0E4-04D0B3E0347D}" dt="2024-02-26T08:55:38.374" v="10757" actId="478"/>
          <ac:spMkLst>
            <pc:docMk/>
            <pc:sldMk cId="4257188066" sldId="378"/>
            <ac:spMk id="16" creationId="{18CB91A9-F7D1-8970-F3AB-9C649B679A7C}"/>
          </ac:spMkLst>
        </pc:spChg>
        <pc:spChg chg="add mod">
          <ac:chgData name="Bartolomé Mora Paula" userId="c52dd6ee-09e5-4e41-b380-fc5a72a660a1" providerId="ADAL" clId="{898D85E4-5F5D-411D-A0E4-04D0B3E0347D}" dt="2024-06-10T16:20:48.491" v="11350" actId="1076"/>
          <ac:spMkLst>
            <pc:docMk/>
            <pc:sldMk cId="4257188066" sldId="378"/>
            <ac:spMk id="16" creationId="{792E394C-1413-5856-E421-A8E1E6A0B16C}"/>
          </ac:spMkLst>
        </pc:spChg>
        <pc:grpChg chg="mod">
          <ac:chgData name="Bartolomé Mora Paula" userId="c52dd6ee-09e5-4e41-b380-fc5a72a660a1" providerId="ADAL" clId="{898D85E4-5F5D-411D-A0E4-04D0B3E0347D}" dt="2024-06-10T16:20:48.491" v="11350" actId="1076"/>
          <ac:grpSpMkLst>
            <pc:docMk/>
            <pc:sldMk cId="4257188066" sldId="378"/>
            <ac:grpSpMk id="3" creationId="{C5C06681-0627-4685-0825-3188E7A3DCE4}"/>
          </ac:grpSpMkLst>
        </pc:grpChg>
        <pc:grpChg chg="add del mod">
          <ac:chgData name="Bartolomé Mora Paula" userId="c52dd6ee-09e5-4e41-b380-fc5a72a660a1" providerId="ADAL" clId="{898D85E4-5F5D-411D-A0E4-04D0B3E0347D}" dt="2024-02-26T08:55:22.352" v="10742" actId="478"/>
          <ac:grpSpMkLst>
            <pc:docMk/>
            <pc:sldMk cId="4257188066" sldId="378"/>
            <ac:grpSpMk id="6" creationId="{D9CF8FB9-1AAC-23C9-27DF-9201D52EBD80}"/>
          </ac:grpSpMkLst>
        </pc:grpChg>
        <pc:grpChg chg="add mod">
          <ac:chgData name="Bartolomé Mora Paula" userId="c52dd6ee-09e5-4e41-b380-fc5a72a660a1" providerId="ADAL" clId="{898D85E4-5F5D-411D-A0E4-04D0B3E0347D}" dt="2024-06-10T16:20:48.491" v="11350" actId="1076"/>
          <ac:grpSpMkLst>
            <pc:docMk/>
            <pc:sldMk cId="4257188066" sldId="378"/>
            <ac:grpSpMk id="8" creationId="{55816B9E-25C5-58ED-3552-FA3939E2504E}"/>
          </ac:grpSpMkLst>
        </pc:grpChg>
        <pc:grpChg chg="add mod">
          <ac:chgData name="Bartolomé Mora Paula" userId="c52dd6ee-09e5-4e41-b380-fc5a72a660a1" providerId="ADAL" clId="{898D85E4-5F5D-411D-A0E4-04D0B3E0347D}" dt="2024-06-10T16:20:48.491" v="11350" actId="1076"/>
          <ac:grpSpMkLst>
            <pc:docMk/>
            <pc:sldMk cId="4257188066" sldId="378"/>
            <ac:grpSpMk id="12" creationId="{5B4FCE2C-56B3-6AC8-2179-616F115095D8}"/>
          </ac:grpSpMkLst>
        </pc:grpChg>
        <pc:picChg chg="del">
          <ac:chgData name="Bartolomé Mora Paula" userId="c52dd6ee-09e5-4e41-b380-fc5a72a660a1" providerId="ADAL" clId="{898D85E4-5F5D-411D-A0E4-04D0B3E0347D}" dt="2024-02-25T10:56:58.491" v="6942" actId="478"/>
          <ac:picMkLst>
            <pc:docMk/>
            <pc:sldMk cId="4257188066" sldId="378"/>
            <ac:picMk id="6" creationId="{4805F872-DF3A-8C32-28B3-D84882AE19FF}"/>
          </ac:picMkLst>
        </pc:picChg>
        <pc:picChg chg="add mod">
          <ac:chgData name="Bartolomé Mora Paula" userId="c52dd6ee-09e5-4e41-b380-fc5a72a660a1" providerId="ADAL" clId="{898D85E4-5F5D-411D-A0E4-04D0B3E0347D}" dt="2024-03-04T11:10:01.112" v="10866"/>
          <ac:picMkLst>
            <pc:docMk/>
            <pc:sldMk cId="4257188066" sldId="378"/>
            <ac:picMk id="7" creationId="{41671679-BE2E-D399-28DF-E209EA28F3F1}"/>
          </ac:picMkLst>
        </pc:picChg>
        <pc:picChg chg="add mod ord">
          <ac:chgData name="Bartolomé Mora Paula" userId="c52dd6ee-09e5-4e41-b380-fc5a72a660a1" providerId="ADAL" clId="{898D85E4-5F5D-411D-A0E4-04D0B3E0347D}" dt="2024-06-10T16:20:48.491" v="11350" actId="1076"/>
          <ac:picMkLst>
            <pc:docMk/>
            <pc:sldMk cId="4257188066" sldId="378"/>
            <ac:picMk id="17" creationId="{82E8571F-AF34-82C6-1C7D-E28A49F485EA}"/>
          </ac:picMkLst>
        </pc:picChg>
        <pc:picChg chg="del mod">
          <ac:chgData name="Bartolomé Mora Paula" userId="c52dd6ee-09e5-4e41-b380-fc5a72a660a1" providerId="ADAL" clId="{898D85E4-5F5D-411D-A0E4-04D0B3E0347D}" dt="2024-03-04T11:11:49.476" v="10883" actId="478"/>
          <ac:picMkLst>
            <pc:docMk/>
            <pc:sldMk cId="4257188066" sldId="378"/>
            <ac:picMk id="26" creationId="{A806B48C-0449-AC41-03FD-23D57F12A5A8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6-27T10:03:13.116" v="12176" actId="20577"/>
        <pc:sldMkLst>
          <pc:docMk/>
          <pc:sldMk cId="2799872230" sldId="379"/>
        </pc:sldMkLst>
        <pc:spChg chg="add del mod">
          <ac:chgData name="Bartolomé Mora Paula" userId="c52dd6ee-09e5-4e41-b380-fc5a72a660a1" providerId="ADAL" clId="{898D85E4-5F5D-411D-A0E4-04D0B3E0347D}" dt="2024-02-25T17:29:58.850" v="9586" actId="478"/>
          <ac:spMkLst>
            <pc:docMk/>
            <pc:sldMk cId="2799872230" sldId="379"/>
            <ac:spMk id="2" creationId="{B40F5869-052E-4072-CDD3-AF0C1BE0680C}"/>
          </ac:spMkLst>
        </pc:spChg>
        <pc:spChg chg="add del mod">
          <ac:chgData name="Bartolomé Mora Paula" userId="c52dd6ee-09e5-4e41-b380-fc5a72a660a1" providerId="ADAL" clId="{898D85E4-5F5D-411D-A0E4-04D0B3E0347D}" dt="2024-02-25T17:28:21.705" v="9552" actId="478"/>
          <ac:spMkLst>
            <pc:docMk/>
            <pc:sldMk cId="2799872230" sldId="379"/>
            <ac:spMk id="4" creationId="{B27F8774-0464-E17E-73E2-E241E9EBBA8E}"/>
          </ac:spMkLst>
        </pc:spChg>
        <pc:spChg chg="add del mod">
          <ac:chgData name="Bartolomé Mora Paula" userId="c52dd6ee-09e5-4e41-b380-fc5a72a660a1" providerId="ADAL" clId="{898D85E4-5F5D-411D-A0E4-04D0B3E0347D}" dt="2024-02-25T17:29:59.921" v="9588" actId="478"/>
          <ac:spMkLst>
            <pc:docMk/>
            <pc:sldMk cId="2799872230" sldId="379"/>
            <ac:spMk id="5" creationId="{D49F5C33-46E9-85DE-8BBF-65CA1EBE6EC6}"/>
          </ac:spMkLst>
        </pc:spChg>
        <pc:spChg chg="add del mod">
          <ac:chgData name="Bartolomé Mora Paula" userId="c52dd6ee-09e5-4e41-b380-fc5a72a660a1" providerId="ADAL" clId="{898D85E4-5F5D-411D-A0E4-04D0B3E0347D}" dt="2024-02-25T17:30:01.072" v="9589" actId="478"/>
          <ac:spMkLst>
            <pc:docMk/>
            <pc:sldMk cId="2799872230" sldId="379"/>
            <ac:spMk id="6" creationId="{6351292F-6EBC-AF71-696A-BB8D53C85612}"/>
          </ac:spMkLst>
        </pc:spChg>
        <pc:spChg chg="mod">
          <ac:chgData name="Bartolomé Mora Paula" userId="c52dd6ee-09e5-4e41-b380-fc5a72a660a1" providerId="ADAL" clId="{898D85E4-5F5D-411D-A0E4-04D0B3E0347D}" dt="2024-06-27T10:03:13.116" v="12176" actId="20577"/>
          <ac:spMkLst>
            <pc:docMk/>
            <pc:sldMk cId="2799872230" sldId="379"/>
            <ac:spMk id="900" creationId="{9171E064-63C8-1FDE-2E1A-477BB415C873}"/>
          </ac:spMkLst>
        </pc:spChg>
        <pc:spChg chg="del mod">
          <ac:chgData name="Bartolomé Mora Paula" userId="c52dd6ee-09e5-4e41-b380-fc5a72a660a1" providerId="ADAL" clId="{898D85E4-5F5D-411D-A0E4-04D0B3E0347D}" dt="2024-02-25T16:46:31.044" v="9155" actId="478"/>
          <ac:spMkLst>
            <pc:docMk/>
            <pc:sldMk cId="2799872230" sldId="379"/>
            <ac:spMk id="901" creationId="{45C59676-3C97-F5C1-89D7-47B5071A1812}"/>
          </ac:spMkLst>
        </pc:spChg>
        <pc:spChg chg="del">
          <ac:chgData name="Bartolomé Mora Paula" userId="c52dd6ee-09e5-4e41-b380-fc5a72a660a1" providerId="ADAL" clId="{898D85E4-5F5D-411D-A0E4-04D0B3E0347D}" dt="2024-02-25T17:28:20.054" v="9551" actId="478"/>
          <ac:spMkLst>
            <pc:docMk/>
            <pc:sldMk cId="2799872230" sldId="379"/>
            <ac:spMk id="903" creationId="{8167CB7A-984C-B7B2-3AA0-DAC070012B48}"/>
          </ac:spMkLst>
        </pc:spChg>
        <pc:picChg chg="add mod">
          <ac:chgData name="Bartolomé Mora Paula" userId="c52dd6ee-09e5-4e41-b380-fc5a72a660a1" providerId="ADAL" clId="{898D85E4-5F5D-411D-A0E4-04D0B3E0347D}" dt="2024-02-25T17:32:25.967" v="9594" actId="1076"/>
          <ac:picMkLst>
            <pc:docMk/>
            <pc:sldMk cId="2799872230" sldId="379"/>
            <ac:picMk id="6146" creationId="{C0C93810-6B77-A9E7-D9A0-18D260089301}"/>
          </ac:picMkLst>
        </pc:picChg>
      </pc:sldChg>
      <pc:sldChg chg="delSp add del mod delAnim">
        <pc:chgData name="Bartolomé Mora Paula" userId="c52dd6ee-09e5-4e41-b380-fc5a72a660a1" providerId="ADAL" clId="{898D85E4-5F5D-411D-A0E4-04D0B3E0347D}" dt="2024-02-25T11:05:10.210" v="7213" actId="47"/>
        <pc:sldMkLst>
          <pc:docMk/>
          <pc:sldMk cId="3996310623" sldId="379"/>
        </pc:sldMkLst>
        <pc:spChg chg="del">
          <ac:chgData name="Bartolomé Mora Paula" userId="c52dd6ee-09e5-4e41-b380-fc5a72a660a1" providerId="ADAL" clId="{898D85E4-5F5D-411D-A0E4-04D0B3E0347D}" dt="2024-02-25T11:04:40.830" v="7209" actId="478"/>
          <ac:spMkLst>
            <pc:docMk/>
            <pc:sldMk cId="3996310623" sldId="379"/>
            <ac:spMk id="2" creationId="{160D0C84-39BF-99A9-E9ED-59D455371936}"/>
          </ac:spMkLst>
        </pc:spChg>
        <pc:spChg chg="del">
          <ac:chgData name="Bartolomé Mora Paula" userId="c52dd6ee-09e5-4e41-b380-fc5a72a660a1" providerId="ADAL" clId="{898D85E4-5F5D-411D-A0E4-04D0B3E0347D}" dt="2024-02-25T11:04:42.516" v="7212" actId="478"/>
          <ac:spMkLst>
            <pc:docMk/>
            <pc:sldMk cId="3996310623" sldId="379"/>
            <ac:spMk id="11" creationId="{C989AF52-C313-9783-6546-4714A26FB509}"/>
          </ac:spMkLst>
        </pc:spChg>
        <pc:grpChg chg="del">
          <ac:chgData name="Bartolomé Mora Paula" userId="c52dd6ee-09e5-4e41-b380-fc5a72a660a1" providerId="ADAL" clId="{898D85E4-5F5D-411D-A0E4-04D0B3E0347D}" dt="2024-02-25T11:04:42.071" v="7211" actId="478"/>
          <ac:grpSpMkLst>
            <pc:docMk/>
            <pc:sldMk cId="3996310623" sldId="379"/>
            <ac:grpSpMk id="3" creationId="{FA0FABA2-98B5-C3B8-F47F-49E539B3FC7C}"/>
          </ac:grpSpMkLst>
        </pc:grpChg>
        <pc:grpChg chg="del">
          <ac:chgData name="Bartolomé Mora Paula" userId="c52dd6ee-09e5-4e41-b380-fc5a72a660a1" providerId="ADAL" clId="{898D85E4-5F5D-411D-A0E4-04D0B3E0347D}" dt="2024-02-25T11:04:41.470" v="7210" actId="478"/>
          <ac:grpSpMkLst>
            <pc:docMk/>
            <pc:sldMk cId="3996310623" sldId="379"/>
            <ac:grpSpMk id="8" creationId="{8C6527D9-B0D4-7EA9-27EB-AABFCA4F5642}"/>
          </ac:grpSpMkLst>
        </pc:grpChg>
        <pc:picChg chg="del">
          <ac:chgData name="Bartolomé Mora Paula" userId="c52dd6ee-09e5-4e41-b380-fc5a72a660a1" providerId="ADAL" clId="{898D85E4-5F5D-411D-A0E4-04D0B3E0347D}" dt="2024-02-25T10:59:45.301" v="7112" actId="478"/>
          <ac:picMkLst>
            <pc:docMk/>
            <pc:sldMk cId="3996310623" sldId="379"/>
            <ac:picMk id="26" creationId="{096669DD-3B0C-CA1D-B411-AC423A9DDC85}"/>
          </ac:picMkLst>
        </pc:picChg>
      </pc:sldChg>
      <pc:sldChg chg="addSp delSp modSp add mod ord">
        <pc:chgData name="Bartolomé Mora Paula" userId="c52dd6ee-09e5-4e41-b380-fc5a72a660a1" providerId="ADAL" clId="{898D85E4-5F5D-411D-A0E4-04D0B3E0347D}" dt="2024-06-07T10:51:19.300" v="10986" actId="20577"/>
        <pc:sldMkLst>
          <pc:docMk/>
          <pc:sldMk cId="2502310561" sldId="380"/>
        </pc:sldMkLst>
        <pc:spChg chg="add del mod">
          <ac:chgData name="Bartolomé Mora Paula" userId="c52dd6ee-09e5-4e41-b380-fc5a72a660a1" providerId="ADAL" clId="{898D85E4-5F5D-411D-A0E4-04D0B3E0347D}" dt="2024-02-25T16:05:16.400" v="7717" actId="478"/>
          <ac:spMkLst>
            <pc:docMk/>
            <pc:sldMk cId="2502310561" sldId="380"/>
            <ac:spMk id="4" creationId="{B7F1DC45-4EF1-9BB5-928A-87F0BBABCC14}"/>
          </ac:spMkLst>
        </pc:spChg>
        <pc:spChg chg="add del mod">
          <ac:chgData name="Bartolomé Mora Paula" userId="c52dd6ee-09e5-4e41-b380-fc5a72a660a1" providerId="ADAL" clId="{898D85E4-5F5D-411D-A0E4-04D0B3E0347D}" dt="2024-02-25T16:05:24.536" v="7722" actId="478"/>
          <ac:spMkLst>
            <pc:docMk/>
            <pc:sldMk cId="2502310561" sldId="380"/>
            <ac:spMk id="6" creationId="{3DD8850C-7596-0CDA-15DB-E7D48C3DFB53}"/>
          </ac:spMkLst>
        </pc:spChg>
        <pc:spChg chg="add mod">
          <ac:chgData name="Bartolomé Mora Paula" userId="c52dd6ee-09e5-4e41-b380-fc5a72a660a1" providerId="ADAL" clId="{898D85E4-5F5D-411D-A0E4-04D0B3E0347D}" dt="2024-02-25T16:55:27.143" v="9368" actId="14100"/>
          <ac:spMkLst>
            <pc:docMk/>
            <pc:sldMk cId="2502310561" sldId="380"/>
            <ac:spMk id="7" creationId="{4DB93DDB-4F9E-29ED-ED6C-532DD809D3E5}"/>
          </ac:spMkLst>
        </pc:spChg>
        <pc:spChg chg="add mod">
          <ac:chgData name="Bartolomé Mora Paula" userId="c52dd6ee-09e5-4e41-b380-fc5a72a660a1" providerId="ADAL" clId="{898D85E4-5F5D-411D-A0E4-04D0B3E0347D}" dt="2024-02-25T16:53:50.426" v="9354" actId="1076"/>
          <ac:spMkLst>
            <pc:docMk/>
            <pc:sldMk cId="2502310561" sldId="380"/>
            <ac:spMk id="9" creationId="{AE377219-3BC7-2D18-8717-144A0ACD1A0A}"/>
          </ac:spMkLst>
        </pc:spChg>
        <pc:spChg chg="mod">
          <ac:chgData name="Bartolomé Mora Paula" userId="c52dd6ee-09e5-4e41-b380-fc5a72a660a1" providerId="ADAL" clId="{898D85E4-5F5D-411D-A0E4-04D0B3E0347D}" dt="2024-06-07T10:51:19.300" v="10986" actId="20577"/>
          <ac:spMkLst>
            <pc:docMk/>
            <pc:sldMk cId="2502310561" sldId="380"/>
            <ac:spMk id="901" creationId="{09742943-7966-67AD-A0E9-7C893B187B30}"/>
          </ac:spMkLst>
        </pc:spChg>
        <pc:spChg chg="del">
          <ac:chgData name="Bartolomé Mora Paula" userId="c52dd6ee-09e5-4e41-b380-fc5a72a660a1" providerId="ADAL" clId="{898D85E4-5F5D-411D-A0E4-04D0B3E0347D}" dt="2024-02-25T16:05:17.636" v="7718" actId="478"/>
          <ac:spMkLst>
            <pc:docMk/>
            <pc:sldMk cId="2502310561" sldId="380"/>
            <ac:spMk id="903" creationId="{C7A20C7C-17FC-A23B-9D46-802165DA4B58}"/>
          </ac:spMkLst>
        </pc:spChg>
        <pc:picChg chg="add del mod">
          <ac:chgData name="Bartolomé Mora Paula" userId="c52dd6ee-09e5-4e41-b380-fc5a72a660a1" providerId="ADAL" clId="{898D85E4-5F5D-411D-A0E4-04D0B3E0347D}" dt="2024-02-25T16:11:33.604" v="7886" actId="478"/>
          <ac:picMkLst>
            <pc:docMk/>
            <pc:sldMk cId="2502310561" sldId="380"/>
            <ac:picMk id="3" creationId="{2E089032-D19A-22E2-030D-444481C3C56D}"/>
          </ac:picMkLst>
        </pc:picChg>
        <pc:picChg chg="add mod">
          <ac:chgData name="Bartolomé Mora Paula" userId="c52dd6ee-09e5-4e41-b380-fc5a72a660a1" providerId="ADAL" clId="{898D85E4-5F5D-411D-A0E4-04D0B3E0347D}" dt="2024-02-25T16:53:17.436" v="9345" actId="14100"/>
          <ac:picMkLst>
            <pc:docMk/>
            <pc:sldMk cId="2502310561" sldId="380"/>
            <ac:picMk id="1026" creationId="{541CE98F-F00A-7086-0DF6-82F65974EB18}"/>
          </ac:picMkLst>
        </pc:picChg>
      </pc:sldChg>
      <pc:sldChg chg="addSp delSp modSp add mod ord delAnim modAnim modShow">
        <pc:chgData name="Bartolomé Mora Paula" userId="c52dd6ee-09e5-4e41-b380-fc5a72a660a1" providerId="ADAL" clId="{898D85E4-5F5D-411D-A0E4-04D0B3E0347D}" dt="2024-06-26T10:06:50.638" v="11827" actId="729"/>
        <pc:sldMkLst>
          <pc:docMk/>
          <pc:sldMk cId="2341713581" sldId="381"/>
        </pc:sldMkLst>
        <pc:spChg chg="add mod">
          <ac:chgData name="Bartolomé Mora Paula" userId="c52dd6ee-09e5-4e41-b380-fc5a72a660a1" providerId="ADAL" clId="{898D85E4-5F5D-411D-A0E4-04D0B3E0347D}" dt="2024-02-26T08:41:36.837" v="10613" actId="20577"/>
          <ac:spMkLst>
            <pc:docMk/>
            <pc:sldMk cId="2341713581" sldId="381"/>
            <ac:spMk id="2" creationId="{A9447B69-AA3B-2EFD-18A2-AB63EC42B6DD}"/>
          </ac:spMkLst>
        </pc:spChg>
        <pc:spChg chg="del mod">
          <ac:chgData name="Bartolomé Mora Paula" userId="c52dd6ee-09e5-4e41-b380-fc5a72a660a1" providerId="ADAL" clId="{898D85E4-5F5D-411D-A0E4-04D0B3E0347D}" dt="2024-02-25T15:32:26.667" v="7355" actId="478"/>
          <ac:spMkLst>
            <pc:docMk/>
            <pc:sldMk cId="2341713581" sldId="381"/>
            <ac:spMk id="4" creationId="{AEDD1533-447C-21C2-B4EC-351FC8A6A9EA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4" creationId="{F825314B-69D4-4E80-D2A6-9DA29109BA17}"/>
          </ac:spMkLst>
        </pc:spChg>
        <pc:spChg chg="add del mod">
          <ac:chgData name="Bartolomé Mora Paula" userId="c52dd6ee-09e5-4e41-b380-fc5a72a660a1" providerId="ADAL" clId="{898D85E4-5F5D-411D-A0E4-04D0B3E0347D}" dt="2024-02-25T15:33:40.529" v="7361" actId="478"/>
          <ac:spMkLst>
            <pc:docMk/>
            <pc:sldMk cId="2341713581" sldId="381"/>
            <ac:spMk id="5" creationId="{9AA5EB77-33F9-D6CC-13E5-4EBAEB2D9FAC}"/>
          </ac:spMkLst>
        </pc:spChg>
        <pc:spChg chg="mod">
          <ac:chgData name="Bartolomé Mora Paula" userId="c52dd6ee-09e5-4e41-b380-fc5a72a660a1" providerId="ADAL" clId="{898D85E4-5F5D-411D-A0E4-04D0B3E0347D}" dt="2024-02-26T08:42:08.232" v="10614"/>
          <ac:spMkLst>
            <pc:docMk/>
            <pc:sldMk cId="2341713581" sldId="381"/>
            <ac:spMk id="5" creationId="{A301E3FE-C67F-5B83-D7A0-56FD949B5E58}"/>
          </ac:spMkLst>
        </pc:spChg>
        <pc:spChg chg="add mod">
          <ac:chgData name="Bartolomé Mora Paula" userId="c52dd6ee-09e5-4e41-b380-fc5a72a660a1" providerId="ADAL" clId="{898D85E4-5F5D-411D-A0E4-04D0B3E0347D}" dt="2024-02-26T08:42:53.005" v="10640" actId="20577"/>
          <ac:spMkLst>
            <pc:docMk/>
            <pc:sldMk cId="2341713581" sldId="381"/>
            <ac:spMk id="6" creationId="{EF811F00-07E5-EF7D-E257-157365BD3877}"/>
          </ac:spMkLst>
        </pc:spChg>
        <pc:spChg chg="add del mod">
          <ac:chgData name="Bartolomé Mora Paula" userId="c52dd6ee-09e5-4e41-b380-fc5a72a660a1" providerId="ADAL" clId="{898D85E4-5F5D-411D-A0E4-04D0B3E0347D}" dt="2024-02-25T15:38:19.105" v="7505" actId="478"/>
          <ac:spMkLst>
            <pc:docMk/>
            <pc:sldMk cId="2341713581" sldId="381"/>
            <ac:spMk id="11" creationId="{8428154E-6167-1554-365A-CA2D527CB2B4}"/>
          </ac:spMkLst>
        </pc:spChg>
        <pc:spChg chg="add del mod">
          <ac:chgData name="Bartolomé Mora Paula" userId="c52dd6ee-09e5-4e41-b380-fc5a72a660a1" providerId="ADAL" clId="{898D85E4-5F5D-411D-A0E4-04D0B3E0347D}" dt="2024-02-25T15:54:51.192" v="7593" actId="478"/>
          <ac:spMkLst>
            <pc:docMk/>
            <pc:sldMk cId="2341713581" sldId="381"/>
            <ac:spMk id="12" creationId="{7570EC9E-D02B-BB56-DFD0-2127DFD24C23}"/>
          </ac:spMkLst>
        </pc:spChg>
        <pc:spChg chg="add del mod">
          <ac:chgData name="Bartolomé Mora Paula" userId="c52dd6ee-09e5-4e41-b380-fc5a72a660a1" providerId="ADAL" clId="{898D85E4-5F5D-411D-A0E4-04D0B3E0347D}" dt="2024-02-26T08:42:14.740" v="10616" actId="478"/>
          <ac:spMkLst>
            <pc:docMk/>
            <pc:sldMk cId="2341713581" sldId="381"/>
            <ac:spMk id="13" creationId="{9E2A564A-C76D-A3CB-608E-6945E2DF0DE4}"/>
          </ac:spMkLst>
        </pc:spChg>
        <pc:spChg chg="add del mod">
          <ac:chgData name="Bartolomé Mora Paula" userId="c52dd6ee-09e5-4e41-b380-fc5a72a660a1" providerId="ADAL" clId="{898D85E4-5F5D-411D-A0E4-04D0B3E0347D}" dt="2024-02-25T15:54:01.083" v="7578" actId="478"/>
          <ac:spMkLst>
            <pc:docMk/>
            <pc:sldMk cId="2341713581" sldId="381"/>
            <ac:spMk id="14" creationId="{274886FE-2A6C-8022-8987-00DC586ED904}"/>
          </ac:spMkLst>
        </pc:spChg>
        <pc:spChg chg="add del mod">
          <ac:chgData name="Bartolomé Mora Paula" userId="c52dd6ee-09e5-4e41-b380-fc5a72a660a1" providerId="ADAL" clId="{898D85E4-5F5D-411D-A0E4-04D0B3E0347D}" dt="2024-02-25T15:38:39.593" v="7512" actId="478"/>
          <ac:spMkLst>
            <pc:docMk/>
            <pc:sldMk cId="2341713581" sldId="381"/>
            <ac:spMk id="16" creationId="{EE87BEB3-CC43-568A-90A8-EB040DCAD75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8" creationId="{45059909-53CC-0D23-CD59-7903CC9FBCA8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19" creationId="{C1216637-7E9D-D640-16EA-2079817DE61B}"/>
          </ac:spMkLst>
        </pc:spChg>
        <pc:spChg chg="add del mod">
          <ac:chgData name="Bartolomé Mora Paula" userId="c52dd6ee-09e5-4e41-b380-fc5a72a660a1" providerId="ADAL" clId="{898D85E4-5F5D-411D-A0E4-04D0B3E0347D}" dt="2024-02-25T15:39:14.602" v="7522" actId="478"/>
          <ac:spMkLst>
            <pc:docMk/>
            <pc:sldMk cId="2341713581" sldId="381"/>
            <ac:spMk id="20" creationId="{4A2DD94A-90DA-74F4-5B2C-F3033E4F6E6F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2" creationId="{9987CB3A-7E86-0AFA-778F-F445FDF71704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3" creationId="{E910E5B1-6813-0C8F-993D-F9A2A31E81DC}"/>
          </ac:spMkLst>
        </pc:spChg>
        <pc:spChg chg="add del mod">
          <ac:chgData name="Bartolomé Mora Paula" userId="c52dd6ee-09e5-4e41-b380-fc5a72a660a1" providerId="ADAL" clId="{898D85E4-5F5D-411D-A0E4-04D0B3E0347D}" dt="2024-02-25T15:39:15.067" v="7523" actId="478"/>
          <ac:spMkLst>
            <pc:docMk/>
            <pc:sldMk cId="2341713581" sldId="381"/>
            <ac:spMk id="24" creationId="{52D61F54-16A3-1148-66BA-80F12A16F10A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7" creationId="{759788D6-5725-E7D3-039F-E70DED611CD9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28" creationId="{5B02A5E6-7BC6-2568-0D53-3DB7648F1AC5}"/>
          </ac:spMkLst>
        </pc:spChg>
        <pc:spChg chg="add del mod">
          <ac:chgData name="Bartolomé Mora Paula" userId="c52dd6ee-09e5-4e41-b380-fc5a72a660a1" providerId="ADAL" clId="{898D85E4-5F5D-411D-A0E4-04D0B3E0347D}" dt="2024-02-25T15:39:15.530" v="7524" actId="478"/>
          <ac:spMkLst>
            <pc:docMk/>
            <pc:sldMk cId="2341713581" sldId="381"/>
            <ac:spMk id="29" creationId="{0F772920-FCB2-6453-97A9-325FA2C42DA2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31" creationId="{9004D463-1F08-218F-8EBE-61FCC34249A1}"/>
          </ac:spMkLst>
        </pc:spChg>
        <pc:spChg chg="mod">
          <ac:chgData name="Bartolomé Mora Paula" userId="c52dd6ee-09e5-4e41-b380-fc5a72a660a1" providerId="ADAL" clId="{898D85E4-5F5D-411D-A0E4-04D0B3E0347D}" dt="2024-02-25T15:38:00.055" v="7500"/>
          <ac:spMkLst>
            <pc:docMk/>
            <pc:sldMk cId="2341713581" sldId="381"/>
            <ac:spMk id="896" creationId="{2C9DC74F-EC97-2C99-8175-5836A75271CF}"/>
          </ac:spMkLst>
        </pc:spChg>
        <pc:spChg chg="mod">
          <ac:chgData name="Bartolomé Mora Paula" userId="c52dd6ee-09e5-4e41-b380-fc5a72a660a1" providerId="ADAL" clId="{898D85E4-5F5D-411D-A0E4-04D0B3E0347D}" dt="2024-02-25T16:08:58.698" v="7879"/>
          <ac:spMkLst>
            <pc:docMk/>
            <pc:sldMk cId="2341713581" sldId="381"/>
            <ac:spMk id="900" creationId="{1FCB395B-5CA5-6ACF-481C-4B37C8384824}"/>
          </ac:spMkLst>
        </pc:spChg>
        <pc:spChg chg="del mod">
          <ac:chgData name="Bartolomé Mora Paula" userId="c52dd6ee-09e5-4e41-b380-fc5a72a660a1" providerId="ADAL" clId="{898D85E4-5F5D-411D-A0E4-04D0B3E0347D}" dt="2024-02-25T16:06:30.201" v="7794" actId="478"/>
          <ac:spMkLst>
            <pc:docMk/>
            <pc:sldMk cId="2341713581" sldId="381"/>
            <ac:spMk id="901" creationId="{F3A72C90-EC5C-C727-AC38-29E11CAEDDFD}"/>
          </ac:spMkLst>
        </pc:spChg>
        <pc:spChg chg="del mod">
          <ac:chgData name="Bartolomé Mora Paula" userId="c52dd6ee-09e5-4e41-b380-fc5a72a660a1" providerId="ADAL" clId="{898D85E4-5F5D-411D-A0E4-04D0B3E0347D}" dt="2024-02-25T15:33:37.153" v="7360" actId="478"/>
          <ac:spMkLst>
            <pc:docMk/>
            <pc:sldMk cId="2341713581" sldId="381"/>
            <ac:spMk id="903" creationId="{895456D9-38FF-5664-49B2-DA212A8C7892}"/>
          </ac:spMkLst>
        </pc:spChg>
        <pc:spChg chg="add del mod">
          <ac:chgData name="Bartolomé Mora Paula" userId="c52dd6ee-09e5-4e41-b380-fc5a72a660a1" providerId="ADAL" clId="{898D85E4-5F5D-411D-A0E4-04D0B3E0347D}" dt="2024-02-26T08:41:06.637" v="10566" actId="478"/>
          <ac:spMkLst>
            <pc:docMk/>
            <pc:sldMk cId="2341713581" sldId="381"/>
            <ac:spMk id="904" creationId="{813B7C18-1BD1-319D-C939-20A4486B832A}"/>
          </ac:spMkLst>
        </pc:spChg>
        <pc:spChg chg="add del mod">
          <ac:chgData name="Bartolomé Mora Paula" userId="c52dd6ee-09e5-4e41-b380-fc5a72a660a1" providerId="ADAL" clId="{898D85E4-5F5D-411D-A0E4-04D0B3E0347D}" dt="2024-02-26T08:41:05.868" v="10565" actId="478"/>
          <ac:spMkLst>
            <pc:docMk/>
            <pc:sldMk cId="2341713581" sldId="381"/>
            <ac:spMk id="905" creationId="{29019F3C-97E7-E5EC-1455-2728828BC565}"/>
          </ac:spMkLst>
        </pc:spChg>
        <pc:spChg chg="add del mod">
          <ac:chgData name="Bartolomé Mora Paula" userId="c52dd6ee-09e5-4e41-b380-fc5a72a660a1" providerId="ADAL" clId="{898D85E4-5F5D-411D-A0E4-04D0B3E0347D}" dt="2024-02-25T16:06:33.055" v="7796" actId="478"/>
          <ac:spMkLst>
            <pc:docMk/>
            <pc:sldMk cId="2341713581" sldId="381"/>
            <ac:spMk id="907" creationId="{B52277E2-3D8C-4EC1-265D-4ACDC154B2A1}"/>
          </ac:spMkLst>
        </pc:spChg>
        <pc:spChg chg="add mod">
          <ac:chgData name="Bartolomé Mora Paula" userId="c52dd6ee-09e5-4e41-b380-fc5a72a660a1" providerId="ADAL" clId="{898D85E4-5F5D-411D-A0E4-04D0B3E0347D}" dt="2024-02-25T16:06:30.587" v="7795"/>
          <ac:spMkLst>
            <pc:docMk/>
            <pc:sldMk cId="2341713581" sldId="381"/>
            <ac:spMk id="908" creationId="{C5483904-A38E-1E6A-C01A-0A5DC3FB2E15}"/>
          </ac:spMkLst>
        </pc:spChg>
        <pc:grpChg chg="add mod">
          <ac:chgData name="Bartolomé Mora Paula" userId="c52dd6ee-09e5-4e41-b380-fc5a72a660a1" providerId="ADAL" clId="{898D85E4-5F5D-411D-A0E4-04D0B3E0347D}" dt="2024-02-26T08:42:10.477" v="10615" actId="1076"/>
          <ac:grpSpMkLst>
            <pc:docMk/>
            <pc:sldMk cId="2341713581" sldId="381"/>
            <ac:grpSpMk id="3" creationId="{5FFB04E6-EC48-AF67-0DDA-B565779B2A42}"/>
          </ac:grpSpMkLst>
        </pc:grpChg>
        <pc:grpChg chg="add del mod">
          <ac:chgData name="Bartolomé Mora Paula" userId="c52dd6ee-09e5-4e41-b380-fc5a72a660a1" providerId="ADAL" clId="{898D85E4-5F5D-411D-A0E4-04D0B3E0347D}" dt="2024-02-25T15:54:51.770" v="7594" actId="478"/>
          <ac:grpSpMkLst>
            <pc:docMk/>
            <pc:sldMk cId="2341713581" sldId="381"/>
            <ac:grpSpMk id="17" creationId="{2225331A-0C84-FDA7-3755-9BEF296F274A}"/>
          </ac:grpSpMkLst>
        </pc:grpChg>
        <pc:grpChg chg="add del mod">
          <ac:chgData name="Bartolomé Mora Paula" userId="c52dd6ee-09e5-4e41-b380-fc5a72a660a1" providerId="ADAL" clId="{898D85E4-5F5D-411D-A0E4-04D0B3E0347D}" dt="2024-02-26T08:42:15.253" v="10617" actId="478"/>
          <ac:grpSpMkLst>
            <pc:docMk/>
            <pc:sldMk cId="2341713581" sldId="381"/>
            <ac:grpSpMk id="21" creationId="{CBBD9A67-00C8-C632-D8CC-2D87EC5ECDA5}"/>
          </ac:grpSpMkLst>
        </pc:grpChg>
        <pc:grpChg chg="add del mod">
          <ac:chgData name="Bartolomé Mora Paula" userId="c52dd6ee-09e5-4e41-b380-fc5a72a660a1" providerId="ADAL" clId="{898D85E4-5F5D-411D-A0E4-04D0B3E0347D}" dt="2024-02-25T15:54:01.688" v="7579" actId="478"/>
          <ac:grpSpMkLst>
            <pc:docMk/>
            <pc:sldMk cId="2341713581" sldId="381"/>
            <ac:grpSpMk id="26" creationId="{878677BB-008E-AA97-3975-C88C99745E8C}"/>
          </ac:grpSpMkLst>
        </pc:grpChg>
        <pc:grpChg chg="add del mod">
          <ac:chgData name="Bartolomé Mora Paula" userId="c52dd6ee-09e5-4e41-b380-fc5a72a660a1" providerId="ADAL" clId="{898D85E4-5F5D-411D-A0E4-04D0B3E0347D}" dt="2024-02-25T15:38:40.549" v="7513" actId="478"/>
          <ac:grpSpMkLst>
            <pc:docMk/>
            <pc:sldMk cId="2341713581" sldId="381"/>
            <ac:grpSpMk id="30" creationId="{29006182-856C-2CB0-25A6-E0032C18C0BD}"/>
          </ac:grpSpMkLst>
        </pc:grpChg>
        <pc:picChg chg="del">
          <ac:chgData name="Bartolomé Mora Paula" userId="c52dd6ee-09e5-4e41-b380-fc5a72a660a1" providerId="ADAL" clId="{898D85E4-5F5D-411D-A0E4-04D0B3E0347D}" dt="2024-02-25T15:32:40.753" v="7358" actId="478"/>
          <ac:picMkLst>
            <pc:docMk/>
            <pc:sldMk cId="2341713581" sldId="381"/>
            <ac:picMk id="3" creationId="{DD4B5596-3016-15AC-4A3A-8A96A2111FC5}"/>
          </ac:picMkLst>
        </pc:picChg>
        <pc:picChg chg="add del mod">
          <ac:chgData name="Bartolomé Mora Paula" userId="c52dd6ee-09e5-4e41-b380-fc5a72a660a1" providerId="ADAL" clId="{898D85E4-5F5D-411D-A0E4-04D0B3E0347D}" dt="2024-02-25T15:54:53.312" v="7595" actId="478"/>
          <ac:picMkLst>
            <pc:docMk/>
            <pc:sldMk cId="2341713581" sldId="381"/>
            <ac:picMk id="7" creationId="{CF69E8F7-3AF5-D94F-CAC1-DCB80B8FB0E0}"/>
          </ac:picMkLst>
        </pc:picChg>
        <pc:picChg chg="add del mod">
          <ac:chgData name="Bartolomé Mora Paula" userId="c52dd6ee-09e5-4e41-b380-fc5a72a660a1" providerId="ADAL" clId="{898D85E4-5F5D-411D-A0E4-04D0B3E0347D}" dt="2024-02-25T15:36:33.481" v="7464" actId="478"/>
          <ac:picMkLst>
            <pc:docMk/>
            <pc:sldMk cId="2341713581" sldId="381"/>
            <ac:picMk id="9" creationId="{6DA05BC9-20D1-277F-A581-E35858D77648}"/>
          </ac:picMkLst>
        </pc:picChg>
        <pc:picChg chg="add del mod ord">
          <ac:chgData name="Bartolomé Mora Paula" userId="c52dd6ee-09e5-4e41-b380-fc5a72a660a1" providerId="ADAL" clId="{898D85E4-5F5D-411D-A0E4-04D0B3E0347D}" dt="2024-02-26T08:41:05.053" v="10564" actId="478"/>
          <ac:picMkLst>
            <pc:docMk/>
            <pc:sldMk cId="2341713581" sldId="381"/>
            <ac:picMk id="899" creationId="{4C4F2388-08C5-D3F6-2033-8092D221EAAF}"/>
          </ac:picMkLst>
        </pc:picChg>
        <pc:picChg chg="add del mod">
          <ac:chgData name="Bartolomé Mora Paula" userId="c52dd6ee-09e5-4e41-b380-fc5a72a660a1" providerId="ADAL" clId="{898D85E4-5F5D-411D-A0E4-04D0B3E0347D}" dt="2024-02-25T15:55:40.912" v="7614" actId="478"/>
          <ac:picMkLst>
            <pc:docMk/>
            <pc:sldMk cId="2341713581" sldId="381"/>
            <ac:picMk id="902" creationId="{2BC38311-DF11-ED90-85D5-6C02EF715BCE}"/>
          </ac:picMkLst>
        </pc:picChg>
        <pc:cxnChg chg="add del mod">
          <ac:chgData name="Bartolomé Mora Paula" userId="c52dd6ee-09e5-4e41-b380-fc5a72a660a1" providerId="ADAL" clId="{898D85E4-5F5D-411D-A0E4-04D0B3E0347D}" dt="2024-02-25T15:38:41.673" v="7514" actId="478"/>
          <ac:cxnSpMkLst>
            <pc:docMk/>
            <pc:sldMk cId="2341713581" sldId="381"/>
            <ac:cxnSpMk id="15" creationId="{F31221D3-9FA7-628D-EEB6-8BE219FF2D78}"/>
          </ac:cxnSpMkLst>
        </pc:cxnChg>
        <pc:cxnChg chg="add del mod">
          <ac:chgData name="Bartolomé Mora Paula" userId="c52dd6ee-09e5-4e41-b380-fc5a72a660a1" providerId="ADAL" clId="{898D85E4-5F5D-411D-A0E4-04D0B3E0347D}" dt="2024-02-25T15:38:42.384" v="7515" actId="478"/>
          <ac:cxnSpMkLst>
            <pc:docMk/>
            <pc:sldMk cId="2341713581" sldId="381"/>
            <ac:cxnSpMk id="25" creationId="{E97B603C-CC89-3CC9-6B87-D4FB8E7F172B}"/>
          </ac:cxnSpMkLst>
        </pc:cxnChg>
      </pc:sldChg>
      <pc:sldChg chg="addSp delSp modSp add del mod ord delAnim modAnim">
        <pc:chgData name="Bartolomé Mora Paula" userId="c52dd6ee-09e5-4e41-b380-fc5a72a660a1" providerId="ADAL" clId="{898D85E4-5F5D-411D-A0E4-04D0B3E0347D}" dt="2024-06-26T10:09:55.466" v="11859" actId="47"/>
        <pc:sldMkLst>
          <pc:docMk/>
          <pc:sldMk cId="2867430642" sldId="382"/>
        </pc:sldMkLst>
        <pc:spChg chg="add mod">
          <ac:chgData name="Bartolomé Mora Paula" userId="c52dd6ee-09e5-4e41-b380-fc5a72a660a1" providerId="ADAL" clId="{898D85E4-5F5D-411D-A0E4-04D0B3E0347D}" dt="2024-06-26T10:08:01.232" v="11835" actId="1076"/>
          <ac:spMkLst>
            <pc:docMk/>
            <pc:sldMk cId="2867430642" sldId="382"/>
            <ac:spMk id="2" creationId="{FC7F16CD-3C6A-7C1C-4CB4-7AD241E17102}"/>
          </ac:spMkLst>
        </pc:spChg>
        <pc:spChg chg="add mod">
          <ac:chgData name="Bartolomé Mora Paula" userId="c52dd6ee-09e5-4e41-b380-fc5a72a660a1" providerId="ADAL" clId="{898D85E4-5F5D-411D-A0E4-04D0B3E0347D}" dt="2024-06-26T10:07:54.168" v="11833" actId="1076"/>
          <ac:spMkLst>
            <pc:docMk/>
            <pc:sldMk cId="2867430642" sldId="382"/>
            <ac:spMk id="3" creationId="{5CD7E590-5029-3764-9842-A4151DFC2F45}"/>
          </ac:spMkLst>
        </pc:spChg>
        <pc:spChg chg="add mod">
          <ac:chgData name="Bartolomé Mora Paula" userId="c52dd6ee-09e5-4e41-b380-fc5a72a660a1" providerId="ADAL" clId="{898D85E4-5F5D-411D-A0E4-04D0B3E0347D}" dt="2024-06-26T10:08:11.114" v="11837" actId="1076"/>
          <ac:spMkLst>
            <pc:docMk/>
            <pc:sldMk cId="2867430642" sldId="382"/>
            <ac:spMk id="4" creationId="{F172A033-A4FD-543A-3326-60B6E685167C}"/>
          </ac:spMkLst>
        </pc:spChg>
        <pc:spChg chg="add mod">
          <ac:chgData name="Bartolomé Mora Paula" userId="c52dd6ee-09e5-4e41-b380-fc5a72a660a1" providerId="ADAL" clId="{898D85E4-5F5D-411D-A0E4-04D0B3E0347D}" dt="2024-02-25T15:57:35.751" v="7638" actId="1076"/>
          <ac:spMkLst>
            <pc:docMk/>
            <pc:sldMk cId="2867430642" sldId="382"/>
            <ac:spMk id="5" creationId="{00697300-2C3C-3F59-91C3-9D73A99963C4}"/>
          </ac:spMkLst>
        </pc:spChg>
        <pc:spChg chg="add mod">
          <ac:chgData name="Bartolomé Mora Paula" userId="c52dd6ee-09e5-4e41-b380-fc5a72a660a1" providerId="ADAL" clId="{898D85E4-5F5D-411D-A0E4-04D0B3E0347D}" dt="2024-02-25T16:08:30.202" v="7872" actId="20577"/>
          <ac:spMkLst>
            <pc:docMk/>
            <pc:sldMk cId="2867430642" sldId="382"/>
            <ac:spMk id="6" creationId="{18D94877-B19D-C286-BD00-E0E457705C05}"/>
          </ac:spMkLst>
        </pc:spChg>
        <pc:spChg chg="mod">
          <ac:chgData name="Bartolomé Mora Paula" userId="c52dd6ee-09e5-4e41-b380-fc5a72a660a1" providerId="ADAL" clId="{898D85E4-5F5D-411D-A0E4-04D0B3E0347D}" dt="2024-06-26T10:07:42.233" v="11831" actId="1076"/>
          <ac:spMkLst>
            <pc:docMk/>
            <pc:sldMk cId="2867430642" sldId="382"/>
            <ac:spMk id="12" creationId="{8BEEA073-0E45-54E4-0DDF-5088F5E8BB77}"/>
          </ac:spMkLst>
        </pc:spChg>
        <pc:spChg chg="del">
          <ac:chgData name="Bartolomé Mora Paula" userId="c52dd6ee-09e5-4e41-b380-fc5a72a660a1" providerId="ADAL" clId="{898D85E4-5F5D-411D-A0E4-04D0B3E0347D}" dt="2024-02-25T15:54:45.561" v="7589" actId="478"/>
          <ac:spMkLst>
            <pc:docMk/>
            <pc:sldMk cId="2867430642" sldId="382"/>
            <ac:spMk id="13" creationId="{90B74FC5-1BE7-E984-8C42-FD1C2F2A0A46}"/>
          </ac:spMkLst>
        </pc:spChg>
        <pc:spChg chg="mod">
          <ac:chgData name="Bartolomé Mora Paula" userId="c52dd6ee-09e5-4e41-b380-fc5a72a660a1" providerId="ADAL" clId="{898D85E4-5F5D-411D-A0E4-04D0B3E0347D}" dt="2024-02-25T16:08:52.678" v="7877" actId="20577"/>
          <ac:spMkLst>
            <pc:docMk/>
            <pc:sldMk cId="2867430642" sldId="382"/>
            <ac:spMk id="900" creationId="{7AA81A15-8DAB-C910-51E5-C89C2AD45878}"/>
          </ac:spMkLst>
        </pc:spChg>
        <pc:spChg chg="del mod">
          <ac:chgData name="Bartolomé Mora Paula" userId="c52dd6ee-09e5-4e41-b380-fc5a72a660a1" providerId="ADAL" clId="{898D85E4-5F5D-411D-A0E4-04D0B3E0347D}" dt="2024-02-25T16:06:25.393" v="7793" actId="478"/>
          <ac:spMkLst>
            <pc:docMk/>
            <pc:sldMk cId="2867430642" sldId="382"/>
            <ac:spMk id="901" creationId="{6AACDB62-FD76-EA21-A8F4-B212BD39D7BD}"/>
          </ac:spMkLst>
        </pc:spChg>
        <pc:grpChg chg="del mod">
          <ac:chgData name="Bartolomé Mora Paula" userId="c52dd6ee-09e5-4e41-b380-fc5a72a660a1" providerId="ADAL" clId="{898D85E4-5F5D-411D-A0E4-04D0B3E0347D}" dt="2024-06-26T10:06:57.810" v="11829" actId="478"/>
          <ac:grpSpMkLst>
            <pc:docMk/>
            <pc:sldMk cId="2867430642" sldId="382"/>
            <ac:grpSpMk id="17" creationId="{91660F12-E511-3A1F-4439-52E9CDF901D9}"/>
          </ac:grpSpMkLst>
        </pc:grpChg>
        <pc:grpChg chg="del">
          <ac:chgData name="Bartolomé Mora Paula" userId="c52dd6ee-09e5-4e41-b380-fc5a72a660a1" providerId="ADAL" clId="{898D85E4-5F5D-411D-A0E4-04D0B3E0347D}" dt="2024-02-25T15:54:46.217" v="7590" actId="478"/>
          <ac:grpSpMkLst>
            <pc:docMk/>
            <pc:sldMk cId="2867430642" sldId="382"/>
            <ac:grpSpMk id="21" creationId="{9936B318-3D16-64DB-01F1-D62CE642E83A}"/>
          </ac:grpSpMkLst>
        </pc:grpChg>
        <pc:picChg chg="add del mod">
          <ac:chgData name="Bartolomé Mora Paula" userId="c52dd6ee-09e5-4e41-b380-fc5a72a660a1" providerId="ADAL" clId="{898D85E4-5F5D-411D-A0E4-04D0B3E0347D}" dt="2024-02-25T15:55:12.737" v="7602" actId="478"/>
          <ac:picMkLst>
            <pc:docMk/>
            <pc:sldMk cId="2867430642" sldId="382"/>
            <ac:picMk id="2" creationId="{55B14756-8485-BC8B-D6F1-0FD69FB38278}"/>
          </ac:picMkLst>
        </pc:picChg>
        <pc:picChg chg="mod">
          <ac:chgData name="Bartolomé Mora Paula" userId="c52dd6ee-09e5-4e41-b380-fc5a72a660a1" providerId="ADAL" clId="{898D85E4-5F5D-411D-A0E4-04D0B3E0347D}" dt="2024-06-26T10:07:47.201" v="11832" actId="14100"/>
          <ac:picMkLst>
            <pc:docMk/>
            <pc:sldMk cId="2867430642" sldId="382"/>
            <ac:picMk id="7" creationId="{06324D81-FDD0-4EFE-2640-40CD21A618C3}"/>
          </ac:picMkLst>
        </pc:picChg>
      </pc:sldChg>
      <pc:sldChg chg="addSp delSp modSp add del mod delAnim">
        <pc:chgData name="Bartolomé Mora Paula" userId="c52dd6ee-09e5-4e41-b380-fc5a72a660a1" providerId="ADAL" clId="{898D85E4-5F5D-411D-A0E4-04D0B3E0347D}" dt="2024-02-25T16:01:15.063" v="7670" actId="47"/>
        <pc:sldMkLst>
          <pc:docMk/>
          <pc:sldMk cId="2719293450" sldId="383"/>
        </pc:sldMkLst>
        <pc:spChg chg="add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3" creationId="{A0A3D4B2-F3E9-FC13-DC0E-3E7898BBEE4D}"/>
          </ac:spMkLst>
        </pc:spChg>
        <pc:spChg chg="del">
          <ac:chgData name="Bartolomé Mora Paula" userId="c52dd6ee-09e5-4e41-b380-fc5a72a660a1" providerId="ADAL" clId="{898D85E4-5F5D-411D-A0E4-04D0B3E0347D}" dt="2024-02-25T16:00:47.608" v="7653" actId="478"/>
          <ac:spMkLst>
            <pc:docMk/>
            <pc:sldMk cId="2719293450" sldId="383"/>
            <ac:spMk id="13" creationId="{ECAE9A0C-9B8A-0D1F-5E28-13414AE2B16B}"/>
          </ac:spMkLst>
        </pc:spChg>
        <pc:spChg chg="del mod">
          <ac:chgData name="Bartolomé Mora Paula" userId="c52dd6ee-09e5-4e41-b380-fc5a72a660a1" providerId="ADAL" clId="{898D85E4-5F5D-411D-A0E4-04D0B3E0347D}" dt="2024-02-25T16:01:13.346" v="7669" actId="478"/>
          <ac:spMkLst>
            <pc:docMk/>
            <pc:sldMk cId="2719293450" sldId="383"/>
            <ac:spMk id="901" creationId="{F8EE8C76-28AC-B2BB-B95A-2B3D7DCAFF30}"/>
          </ac:spMkLst>
        </pc:spChg>
        <pc:spChg chg="del">
          <ac:chgData name="Bartolomé Mora Paula" userId="c52dd6ee-09e5-4e41-b380-fc5a72a660a1" providerId="ADAL" clId="{898D85E4-5F5D-411D-A0E4-04D0B3E0347D}" dt="2024-02-25T15:59:19.840" v="7652" actId="478"/>
          <ac:spMkLst>
            <pc:docMk/>
            <pc:sldMk cId="2719293450" sldId="383"/>
            <ac:spMk id="904" creationId="{AE7B6368-BB06-BD24-AE03-ED556CBF24CB}"/>
          </ac:spMkLst>
        </pc:spChg>
        <pc:spChg chg="del">
          <ac:chgData name="Bartolomé Mora Paula" userId="c52dd6ee-09e5-4e41-b380-fc5a72a660a1" providerId="ADAL" clId="{898D85E4-5F5D-411D-A0E4-04D0B3E0347D}" dt="2024-02-25T15:59:19.335" v="7651" actId="478"/>
          <ac:spMkLst>
            <pc:docMk/>
            <pc:sldMk cId="2719293450" sldId="383"/>
            <ac:spMk id="905" creationId="{BB254851-9D13-EF53-FD6D-52E5BB38A5E7}"/>
          </ac:spMkLst>
        </pc:spChg>
        <pc:grpChg chg="del">
          <ac:chgData name="Bartolomé Mora Paula" userId="c52dd6ee-09e5-4e41-b380-fc5a72a660a1" providerId="ADAL" clId="{898D85E4-5F5D-411D-A0E4-04D0B3E0347D}" dt="2024-02-25T16:00:48.164" v="7654" actId="478"/>
          <ac:grpSpMkLst>
            <pc:docMk/>
            <pc:sldMk cId="2719293450" sldId="383"/>
            <ac:grpSpMk id="21" creationId="{8032E61A-355E-5759-929C-90D361CA9000}"/>
          </ac:grpSpMkLst>
        </pc:grpChg>
        <pc:picChg chg="del">
          <ac:chgData name="Bartolomé Mora Paula" userId="c52dd6ee-09e5-4e41-b380-fc5a72a660a1" providerId="ADAL" clId="{898D85E4-5F5D-411D-A0E4-04D0B3E0347D}" dt="2024-02-25T15:59:18.320" v="7650" actId="478"/>
          <ac:picMkLst>
            <pc:docMk/>
            <pc:sldMk cId="2719293450" sldId="383"/>
            <ac:picMk id="899" creationId="{D5A73177-E1F5-4E86-AC7D-D5FF8C1886AD}"/>
          </ac:picMkLst>
        </pc:picChg>
      </pc:sldChg>
      <pc:sldChg chg="addSp delSp modSp add mod delAnim">
        <pc:chgData name="Bartolomé Mora Paula" userId="c52dd6ee-09e5-4e41-b380-fc5a72a660a1" providerId="ADAL" clId="{898D85E4-5F5D-411D-A0E4-04D0B3E0347D}" dt="2024-06-26T10:14:02.326" v="11904" actId="14100"/>
        <pc:sldMkLst>
          <pc:docMk/>
          <pc:sldMk cId="2917766587" sldId="383"/>
        </pc:sldMkLst>
        <pc:spChg chg="add mod">
          <ac:chgData name="Bartolomé Mora Paula" userId="c52dd6ee-09e5-4e41-b380-fc5a72a660a1" providerId="ADAL" clId="{898D85E4-5F5D-411D-A0E4-04D0B3E0347D}" dt="2024-02-25T16:06:41.193" v="7797"/>
          <ac:spMkLst>
            <pc:docMk/>
            <pc:sldMk cId="2917766587" sldId="383"/>
            <ac:spMk id="6" creationId="{BEA29405-FC3D-C5C3-4832-9A8AE43996FC}"/>
          </ac:spMkLst>
        </pc:spChg>
        <pc:spChg chg="add del mod">
          <ac:chgData name="Bartolomé Mora Paula" userId="c52dd6ee-09e5-4e41-b380-fc5a72a660a1" providerId="ADAL" clId="{898D85E4-5F5D-411D-A0E4-04D0B3E0347D}" dt="2024-02-25T16:06:47.200" v="7800" actId="478"/>
          <ac:spMkLst>
            <pc:docMk/>
            <pc:sldMk cId="2917766587" sldId="383"/>
            <ac:spMk id="8" creationId="{85AB691F-6650-7408-873F-DCCEA1F14F18}"/>
          </ac:spMkLst>
        </pc:spChg>
        <pc:spChg chg="add mod">
          <ac:chgData name="Bartolomé Mora Paula" userId="c52dd6ee-09e5-4e41-b380-fc5a72a660a1" providerId="ADAL" clId="{898D85E4-5F5D-411D-A0E4-04D0B3E0347D}" dt="2024-06-26T10:14:02.326" v="11904" actId="14100"/>
          <ac:spMkLst>
            <pc:docMk/>
            <pc:sldMk cId="2917766587" sldId="383"/>
            <ac:spMk id="9" creationId="{840493CD-5AE5-466F-716B-4DC953B4425F}"/>
          </ac:spMkLst>
        </pc:spChg>
        <pc:spChg chg="del">
          <ac:chgData name="Bartolomé Mora Paula" userId="c52dd6ee-09e5-4e41-b380-fc5a72a660a1" providerId="ADAL" clId="{898D85E4-5F5D-411D-A0E4-04D0B3E0347D}" dt="2024-02-25T16:02:47.353" v="7685" actId="478"/>
          <ac:spMkLst>
            <pc:docMk/>
            <pc:sldMk cId="2917766587" sldId="383"/>
            <ac:spMk id="13" creationId="{7CB937C7-3380-4CC5-5440-C1E9F50E6BA2}"/>
          </ac:spMkLst>
        </pc:spChg>
        <pc:spChg chg="mod">
          <ac:chgData name="Bartolomé Mora Paula" userId="c52dd6ee-09e5-4e41-b380-fc5a72a660a1" providerId="ADAL" clId="{898D85E4-5F5D-411D-A0E4-04D0B3E0347D}" dt="2024-06-26T10:13:53.606" v="11884" actId="6549"/>
          <ac:spMkLst>
            <pc:docMk/>
            <pc:sldMk cId="2917766587" sldId="383"/>
            <ac:spMk id="900" creationId="{FD4D3B72-6C7D-7A23-5B95-EA3E548E58BA}"/>
          </ac:spMkLst>
        </pc:spChg>
        <pc:spChg chg="del mod">
          <ac:chgData name="Bartolomé Mora Paula" userId="c52dd6ee-09e5-4e41-b380-fc5a72a660a1" providerId="ADAL" clId="{898D85E4-5F5D-411D-A0E4-04D0B3E0347D}" dt="2024-02-25T16:06:44.392" v="7798" actId="478"/>
          <ac:spMkLst>
            <pc:docMk/>
            <pc:sldMk cId="2917766587" sldId="383"/>
            <ac:spMk id="901" creationId="{59A2D265-29FA-79C2-546B-5EA480C0C0E5}"/>
          </ac:spMkLst>
        </pc:spChg>
        <pc:spChg chg="del">
          <ac:chgData name="Bartolomé Mora Paula" userId="c52dd6ee-09e5-4e41-b380-fc5a72a660a1" providerId="ADAL" clId="{898D85E4-5F5D-411D-A0E4-04D0B3E0347D}" dt="2024-02-25T16:02:42.323" v="7683" actId="478"/>
          <ac:spMkLst>
            <pc:docMk/>
            <pc:sldMk cId="2917766587" sldId="383"/>
            <ac:spMk id="904" creationId="{DA9E5C17-6D43-A0C7-0C47-9C0D914006BB}"/>
          </ac:spMkLst>
        </pc:spChg>
        <pc:spChg chg="del">
          <ac:chgData name="Bartolomé Mora Paula" userId="c52dd6ee-09e5-4e41-b380-fc5a72a660a1" providerId="ADAL" clId="{898D85E4-5F5D-411D-A0E4-04D0B3E0347D}" dt="2024-02-25T16:02:43.523" v="7684" actId="478"/>
          <ac:spMkLst>
            <pc:docMk/>
            <pc:sldMk cId="2917766587" sldId="383"/>
            <ac:spMk id="905" creationId="{584BBCEE-3858-6E25-0018-29C51608A9AC}"/>
          </ac:spMkLst>
        </pc:spChg>
        <pc:grpChg chg="del">
          <ac:chgData name="Bartolomé Mora Paula" userId="c52dd6ee-09e5-4e41-b380-fc5a72a660a1" providerId="ADAL" clId="{898D85E4-5F5D-411D-A0E4-04D0B3E0347D}" dt="2024-02-25T16:02:48.077" v="7686" actId="478"/>
          <ac:grpSpMkLst>
            <pc:docMk/>
            <pc:sldMk cId="2917766587" sldId="383"/>
            <ac:grpSpMk id="21" creationId="{53915241-431A-AC0D-3536-363E7BD8C8FC}"/>
          </ac:grpSpMkLst>
        </pc:grpChg>
        <pc:picChg chg="add mod">
          <ac:chgData name="Bartolomé Mora Paula" userId="c52dd6ee-09e5-4e41-b380-fc5a72a660a1" providerId="ADAL" clId="{898D85E4-5F5D-411D-A0E4-04D0B3E0347D}" dt="2024-06-26T10:11:19.967" v="11878" actId="1076"/>
          <ac:picMkLst>
            <pc:docMk/>
            <pc:sldMk cId="2917766587" sldId="383"/>
            <ac:picMk id="3" creationId="{72A427A4-D275-2F24-F6F0-C6077039F65C}"/>
          </ac:picMkLst>
        </pc:picChg>
        <pc:picChg chg="add mod">
          <ac:chgData name="Bartolomé Mora Paula" userId="c52dd6ee-09e5-4e41-b380-fc5a72a660a1" providerId="ADAL" clId="{898D85E4-5F5D-411D-A0E4-04D0B3E0347D}" dt="2024-06-26T10:11:18.561" v="11877" actId="1076"/>
          <ac:picMkLst>
            <pc:docMk/>
            <pc:sldMk cId="2917766587" sldId="383"/>
            <ac:picMk id="5" creationId="{A3A72560-59DE-73E4-FD20-54F7F3387C64}"/>
          </ac:picMkLst>
        </pc:picChg>
        <pc:picChg chg="del">
          <ac:chgData name="Bartolomé Mora Paula" userId="c52dd6ee-09e5-4e41-b380-fc5a72a660a1" providerId="ADAL" clId="{898D85E4-5F5D-411D-A0E4-04D0B3E0347D}" dt="2024-02-25T16:02:41.774" v="7682" actId="478"/>
          <ac:picMkLst>
            <pc:docMk/>
            <pc:sldMk cId="2917766587" sldId="383"/>
            <ac:picMk id="899" creationId="{A3A983A2-C64C-5BC8-2EBA-EA27DA7AB969}"/>
          </ac:picMkLst>
        </pc:picChg>
      </pc:sldChg>
      <pc:sldChg chg="addSp delSp modSp add mod modAnim">
        <pc:chgData name="Bartolomé Mora Paula" userId="c52dd6ee-09e5-4e41-b380-fc5a72a660a1" providerId="ADAL" clId="{898D85E4-5F5D-411D-A0E4-04D0B3E0347D}" dt="2024-06-10T17:21:35.164" v="11375" actId="14100"/>
        <pc:sldMkLst>
          <pc:docMk/>
          <pc:sldMk cId="3551689548" sldId="384"/>
        </pc:sldMkLst>
        <pc:spChg chg="add del mod">
          <ac:chgData name="Bartolomé Mora Paula" userId="c52dd6ee-09e5-4e41-b380-fc5a72a660a1" providerId="ADAL" clId="{898D85E4-5F5D-411D-A0E4-04D0B3E0347D}" dt="2024-06-10T17:21:11.320" v="11367" actId="478"/>
          <ac:spMkLst>
            <pc:docMk/>
            <pc:sldMk cId="3551689548" sldId="384"/>
            <ac:spMk id="2" creationId="{E5FAB127-7C72-1852-933B-937499E1F293}"/>
          </ac:spMkLst>
        </pc:spChg>
        <pc:spChg chg="add mod">
          <ac:chgData name="Bartolomé Mora Paula" userId="c52dd6ee-09e5-4e41-b380-fc5a72a660a1" providerId="ADAL" clId="{898D85E4-5F5D-411D-A0E4-04D0B3E0347D}" dt="2024-06-10T17:21:35.164" v="11375" actId="14100"/>
          <ac:spMkLst>
            <pc:docMk/>
            <pc:sldMk cId="3551689548" sldId="384"/>
            <ac:spMk id="3" creationId="{21064ABA-E309-48A8-0D16-4260D58A818B}"/>
          </ac:spMkLst>
        </pc:spChg>
        <pc:spChg chg="add del mod">
          <ac:chgData name="Bartolomé Mora Paula" userId="c52dd6ee-09e5-4e41-b380-fc5a72a660a1" providerId="ADAL" clId="{898D85E4-5F5D-411D-A0E4-04D0B3E0347D}" dt="2024-02-26T08:45:42.493" v="10729" actId="478"/>
          <ac:spMkLst>
            <pc:docMk/>
            <pc:sldMk cId="3551689548" sldId="384"/>
            <ac:spMk id="3" creationId="{DA84FCC8-9440-1BC2-21F8-E598C7495E17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4" creationId="{CEA823D9-F1A2-BE5D-D84E-467668DD3459}"/>
          </ac:spMkLst>
        </pc:spChg>
        <pc:spChg chg="mod">
          <ac:chgData name="Bartolomé Mora Paula" userId="c52dd6ee-09e5-4e41-b380-fc5a72a660a1" providerId="ADAL" clId="{898D85E4-5F5D-411D-A0E4-04D0B3E0347D}" dt="2024-02-25T16:19:26.637" v="8257"/>
          <ac:spMkLst>
            <pc:docMk/>
            <pc:sldMk cId="3551689548" sldId="384"/>
            <ac:spMk id="6" creationId="{0A239068-D5DB-AF5D-CFCB-E0FFB64B6571}"/>
          </ac:spMkLst>
        </pc:spChg>
        <pc:spChg chg="add del mod">
          <ac:chgData name="Bartolomé Mora Paula" userId="c52dd6ee-09e5-4e41-b380-fc5a72a660a1" providerId="ADAL" clId="{898D85E4-5F5D-411D-A0E4-04D0B3E0347D}" dt="2024-06-07T10:54:59.253" v="11072" actId="478"/>
          <ac:spMkLst>
            <pc:docMk/>
            <pc:sldMk cId="3551689548" sldId="384"/>
            <ac:spMk id="7" creationId="{DE716DFC-A831-DBE4-397C-539F3A51734D}"/>
          </ac:spMkLst>
        </pc:spChg>
        <pc:spChg chg="add del mod">
          <ac:chgData name="Bartolomé Mora Paula" userId="c52dd6ee-09e5-4e41-b380-fc5a72a660a1" providerId="ADAL" clId="{898D85E4-5F5D-411D-A0E4-04D0B3E0347D}" dt="2024-02-25T16:23:35.479" v="8374" actId="478"/>
          <ac:spMkLst>
            <pc:docMk/>
            <pc:sldMk cId="3551689548" sldId="384"/>
            <ac:spMk id="8" creationId="{8126B479-C5DA-C1FE-7B20-0EC4CE1F58D6}"/>
          </ac:spMkLst>
        </pc:spChg>
        <pc:spChg chg="del mod">
          <ac:chgData name="Bartolomé Mora Paula" userId="c52dd6ee-09e5-4e41-b380-fc5a72a660a1" providerId="ADAL" clId="{898D85E4-5F5D-411D-A0E4-04D0B3E0347D}" dt="2024-02-25T16:23:04.415" v="8343" actId="478"/>
          <ac:spMkLst>
            <pc:docMk/>
            <pc:sldMk cId="3551689548" sldId="384"/>
            <ac:spMk id="9" creationId="{B921808A-E3A5-DFEA-BFFD-E6A059760961}"/>
          </ac:spMkLst>
        </pc:spChg>
        <pc:spChg chg="add del mod">
          <ac:chgData name="Bartolomé Mora Paula" userId="c52dd6ee-09e5-4e41-b380-fc5a72a660a1" providerId="ADAL" clId="{898D85E4-5F5D-411D-A0E4-04D0B3E0347D}" dt="2024-02-25T16:42:29.373" v="9054" actId="478"/>
          <ac:spMkLst>
            <pc:docMk/>
            <pc:sldMk cId="3551689548" sldId="384"/>
            <ac:spMk id="15" creationId="{01AA7722-C737-A1F8-BC40-F7675C41AD16}"/>
          </ac:spMkLst>
        </pc:spChg>
        <pc:spChg chg="add mod">
          <ac:chgData name="Bartolomé Mora Paula" userId="c52dd6ee-09e5-4e41-b380-fc5a72a660a1" providerId="ADAL" clId="{898D85E4-5F5D-411D-A0E4-04D0B3E0347D}" dt="2024-06-07T11:05:10.004" v="11185" actId="20577"/>
          <ac:spMkLst>
            <pc:docMk/>
            <pc:sldMk cId="3551689548" sldId="384"/>
            <ac:spMk id="15" creationId="{16366D67-968C-E15C-8FF8-0F9F02686C7E}"/>
          </ac:spMkLst>
        </pc:spChg>
        <pc:spChg chg="add mod">
          <ac:chgData name="Bartolomé Mora Paula" userId="c52dd6ee-09e5-4e41-b380-fc5a72a660a1" providerId="ADAL" clId="{898D85E4-5F5D-411D-A0E4-04D0B3E0347D}" dt="2024-06-07T11:05:17.160" v="11187" actId="20577"/>
          <ac:spMkLst>
            <pc:docMk/>
            <pc:sldMk cId="3551689548" sldId="384"/>
            <ac:spMk id="17" creationId="{17E7903C-2556-659A-ED45-DE737C41BB62}"/>
          </ac:spMkLst>
        </pc:spChg>
        <pc:spChg chg="add del mod">
          <ac:chgData name="Bartolomé Mora Paula" userId="c52dd6ee-09e5-4e41-b380-fc5a72a660a1" providerId="ADAL" clId="{898D85E4-5F5D-411D-A0E4-04D0B3E0347D}" dt="2024-02-25T16:39:28.547" v="8964"/>
          <ac:spMkLst>
            <pc:docMk/>
            <pc:sldMk cId="3551689548" sldId="384"/>
            <ac:spMk id="17" creationId="{991E999C-E04E-D11C-DF90-DD0AE537E9F0}"/>
          </ac:spMkLst>
        </pc:spChg>
        <pc:spChg chg="add del">
          <ac:chgData name="Bartolomé Mora Paula" userId="c52dd6ee-09e5-4e41-b380-fc5a72a660a1" providerId="ADAL" clId="{898D85E4-5F5D-411D-A0E4-04D0B3E0347D}" dt="2024-06-07T11:06:33.081" v="11200" actId="478"/>
          <ac:spMkLst>
            <pc:docMk/>
            <pc:sldMk cId="3551689548" sldId="384"/>
            <ac:spMk id="18" creationId="{26A9BB5F-29D0-F55A-B5B7-B2ECF97EBF4D}"/>
          </ac:spMkLst>
        </pc:spChg>
        <pc:spChg chg="add mod">
          <ac:chgData name="Bartolomé Mora Paula" userId="c52dd6ee-09e5-4e41-b380-fc5a72a660a1" providerId="ADAL" clId="{898D85E4-5F5D-411D-A0E4-04D0B3E0347D}" dt="2024-06-07T11:07:17.238" v="11207" actId="14100"/>
          <ac:spMkLst>
            <pc:docMk/>
            <pc:sldMk cId="3551689548" sldId="384"/>
            <ac:spMk id="19" creationId="{B2AB3DB0-5F93-7A4E-5BDF-0EB6D0A505D5}"/>
          </ac:spMkLst>
        </pc:spChg>
        <pc:spChg chg="add del">
          <ac:chgData name="Bartolomé Mora Paula" userId="c52dd6ee-09e5-4e41-b380-fc5a72a660a1" providerId="ADAL" clId="{898D85E4-5F5D-411D-A0E4-04D0B3E0347D}" dt="2024-02-25T16:37:45.063" v="8906" actId="478"/>
          <ac:spMkLst>
            <pc:docMk/>
            <pc:sldMk cId="3551689548" sldId="384"/>
            <ac:spMk id="19" creationId="{BA8BFBD7-EF06-4DC3-4945-CB90FD063F65}"/>
          </ac:spMkLst>
        </pc:spChg>
        <pc:spChg chg="add del mod">
          <ac:chgData name="Bartolomé Mora Paula" userId="c52dd6ee-09e5-4e41-b380-fc5a72a660a1" providerId="ADAL" clId="{898D85E4-5F5D-411D-A0E4-04D0B3E0347D}" dt="2024-02-25T16:38:30.629" v="8940" actId="478"/>
          <ac:spMkLst>
            <pc:docMk/>
            <pc:sldMk cId="3551689548" sldId="384"/>
            <ac:spMk id="21" creationId="{893C7338-CDE4-5919-9F23-FE66CDE09B3A}"/>
          </ac:spMkLst>
        </pc:spChg>
        <pc:spChg chg="add del mod">
          <ac:chgData name="Bartolomé Mora Paula" userId="c52dd6ee-09e5-4e41-b380-fc5a72a660a1" providerId="ADAL" clId="{898D85E4-5F5D-411D-A0E4-04D0B3E0347D}" dt="2024-06-07T10:59:19.643" v="11081" actId="478"/>
          <ac:spMkLst>
            <pc:docMk/>
            <pc:sldMk cId="3551689548" sldId="384"/>
            <ac:spMk id="22" creationId="{F6BA6D90-7EC2-957B-4C88-6ECFB24A9B64}"/>
          </ac:spMkLst>
        </pc:spChg>
        <pc:spChg chg="add del mod">
          <ac:chgData name="Bartolomé Mora Paula" userId="c52dd6ee-09e5-4e41-b380-fc5a72a660a1" providerId="ADAL" clId="{898D85E4-5F5D-411D-A0E4-04D0B3E0347D}" dt="2024-06-07T10:59:19.643" v="11081" actId="478"/>
          <ac:spMkLst>
            <pc:docMk/>
            <pc:sldMk cId="3551689548" sldId="384"/>
            <ac:spMk id="23" creationId="{82BFB928-3C3D-02F0-0B99-A3A6486B8272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6" creationId="{59068AA0-ADB7-1A21-A7F6-D8F412C72D87}"/>
          </ac:spMkLst>
        </pc:spChg>
        <pc:spChg chg="add mod">
          <ac:chgData name="Bartolomé Mora Paula" userId="c52dd6ee-09e5-4e41-b380-fc5a72a660a1" providerId="ADAL" clId="{898D85E4-5F5D-411D-A0E4-04D0B3E0347D}" dt="2024-02-25T17:57:08.842" v="9897"/>
          <ac:spMkLst>
            <pc:docMk/>
            <pc:sldMk cId="3551689548" sldId="384"/>
            <ac:spMk id="27" creationId="{50B5A0F9-3F23-6814-8687-3EADDB163E84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29" creationId="{021B634B-4288-5290-83FB-CDA50B1BCDB6}"/>
          </ac:spMkLst>
        </pc:spChg>
        <pc:spChg chg="add mod">
          <ac:chgData name="Bartolomé Mora Paula" userId="c52dd6ee-09e5-4e41-b380-fc5a72a660a1" providerId="ADAL" clId="{898D85E4-5F5D-411D-A0E4-04D0B3E0347D}" dt="2024-02-25T17:57:12.631" v="9898"/>
          <ac:spMkLst>
            <pc:docMk/>
            <pc:sldMk cId="3551689548" sldId="384"/>
            <ac:spMk id="30" creationId="{7E0EC2D0-B264-B286-BD7D-79828F8CBF90}"/>
          </ac:spMkLst>
        </pc:spChg>
        <pc:spChg chg="del mod">
          <ac:chgData name="Bartolomé Mora Paula" userId="c52dd6ee-09e5-4e41-b380-fc5a72a660a1" providerId="ADAL" clId="{898D85E4-5F5D-411D-A0E4-04D0B3E0347D}" dt="2024-06-07T11:05:12.597" v="11186" actId="478"/>
          <ac:spMkLst>
            <pc:docMk/>
            <pc:sldMk cId="3551689548" sldId="384"/>
            <ac:spMk id="900" creationId="{1154895A-EAD2-71F5-0E7C-216B75CA60F1}"/>
          </ac:spMkLst>
        </pc:spChg>
        <pc:grpChg chg="add del mod">
          <ac:chgData name="Bartolomé Mora Paula" userId="c52dd6ee-09e5-4e41-b380-fc5a72a660a1" providerId="ADAL" clId="{898D85E4-5F5D-411D-A0E4-04D0B3E0347D}" dt="2024-02-25T16:23:05.982" v="8344" actId="478"/>
          <ac:grpSpMkLst>
            <pc:docMk/>
            <pc:sldMk cId="3551689548" sldId="384"/>
            <ac:grpSpMk id="2" creationId="{C8692CB8-1F08-F807-44F3-0C0ECBFF2AF8}"/>
          </ac:grpSpMkLst>
        </pc:grpChg>
        <pc:graphicFrameChg chg="add del mod modGraphic">
          <ac:chgData name="Bartolomé Mora Paula" userId="c52dd6ee-09e5-4e41-b380-fc5a72a660a1" providerId="ADAL" clId="{898D85E4-5F5D-411D-A0E4-04D0B3E0347D}" dt="2024-02-25T16:25:27.342" v="8387" actId="478"/>
          <ac:graphicFrameMkLst>
            <pc:docMk/>
            <pc:sldMk cId="3551689548" sldId="384"/>
            <ac:graphicFrameMk id="10" creationId="{919FC87B-E034-DBF8-EE44-23D3F230093F}"/>
          </ac:graphicFrameMkLst>
        </pc:graphicFrameChg>
        <pc:graphicFrameChg chg="add del mod modGraphic">
          <ac:chgData name="Bartolomé Mora Paula" userId="c52dd6ee-09e5-4e41-b380-fc5a72a660a1" providerId="ADAL" clId="{898D85E4-5F5D-411D-A0E4-04D0B3E0347D}" dt="2024-06-07T10:59:19.643" v="11081" actId="478"/>
          <ac:graphicFrameMkLst>
            <pc:docMk/>
            <pc:sldMk cId="3551689548" sldId="384"/>
            <ac:graphicFrameMk id="11" creationId="{217FE150-2345-E108-8BF5-577A2DE469DF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33:32.869" v="8756" actId="478"/>
          <ac:graphicFrameMkLst>
            <pc:docMk/>
            <pc:sldMk cId="3551689548" sldId="384"/>
            <ac:graphicFrameMk id="12" creationId="{B54561BD-B9CE-95CD-CC00-9760D3230047}"/>
          </ac:graphicFrameMkLst>
        </pc:graphicFrameChg>
        <pc:graphicFrameChg chg="add mod modGraphic">
          <ac:chgData name="Bartolomé Mora Paula" userId="c52dd6ee-09e5-4e41-b380-fc5a72a660a1" providerId="ADAL" clId="{898D85E4-5F5D-411D-A0E4-04D0B3E0347D}" dt="2024-02-25T16:32:19.128" v="8666"/>
          <ac:graphicFrameMkLst>
            <pc:docMk/>
            <pc:sldMk cId="3551689548" sldId="384"/>
            <ac:graphicFrameMk id="13" creationId="{AC3A5F92-2398-4231-4036-17B3247969EB}"/>
          </ac:graphicFrameMkLst>
        </pc:graphicFrameChg>
        <pc:graphicFrameChg chg="add del mod">
          <ac:chgData name="Bartolomé Mora Paula" userId="c52dd6ee-09e5-4e41-b380-fc5a72a660a1" providerId="ADAL" clId="{898D85E4-5F5D-411D-A0E4-04D0B3E0347D}" dt="2024-02-25T16:45:11.461" v="9143" actId="478"/>
          <ac:graphicFrameMkLst>
            <pc:docMk/>
            <pc:sldMk cId="3551689548" sldId="384"/>
            <ac:graphicFrameMk id="24" creationId="{EBDBB40E-093D-B387-940C-7870FA6C276B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08.842" v="9897"/>
          <ac:graphicFrameMkLst>
            <pc:docMk/>
            <pc:sldMk cId="3551689548" sldId="384"/>
            <ac:graphicFrameMk id="25" creationId="{949F19CE-5F26-62C3-3FA5-BA03DDDF4E42}"/>
          </ac:graphicFrameMkLst>
        </pc:graphicFrameChg>
        <pc:graphicFrameChg chg="add mod">
          <ac:chgData name="Bartolomé Mora Paula" userId="c52dd6ee-09e5-4e41-b380-fc5a72a660a1" providerId="ADAL" clId="{898D85E4-5F5D-411D-A0E4-04D0B3E0347D}" dt="2024-02-25T17:57:12.631" v="9898"/>
          <ac:graphicFrameMkLst>
            <pc:docMk/>
            <pc:sldMk cId="3551689548" sldId="384"/>
            <ac:graphicFrameMk id="28" creationId="{B985B074-6FA7-56BB-1E80-DAC12A923550}"/>
          </ac:graphicFrameMkLst>
        </pc:graphicFrameChg>
        <pc:picChg chg="add mod">
          <ac:chgData name="Bartolomé Mora Paula" userId="c52dd6ee-09e5-4e41-b380-fc5a72a660a1" providerId="ADAL" clId="{898D85E4-5F5D-411D-A0E4-04D0B3E0347D}" dt="2024-06-07T10:59:33.409" v="11086" actId="931"/>
          <ac:picMkLst>
            <pc:docMk/>
            <pc:sldMk cId="3551689548" sldId="384"/>
            <ac:picMk id="3" creationId="{187617C2-76D8-4221-BD64-DA199B09DF2E}"/>
          </ac:picMkLst>
        </pc:picChg>
        <pc:picChg chg="del">
          <ac:chgData name="Bartolomé Mora Paula" userId="c52dd6ee-09e5-4e41-b380-fc5a72a660a1" providerId="ADAL" clId="{898D85E4-5F5D-411D-A0E4-04D0B3E0347D}" dt="2024-02-25T16:18:46.949" v="8253" actId="478"/>
          <ac:picMkLst>
            <pc:docMk/>
            <pc:sldMk cId="3551689548" sldId="384"/>
            <ac:picMk id="3" creationId="{C8B5ECBE-8D53-AF64-F95C-7E0E7767D7CB}"/>
          </ac:picMkLst>
        </pc:picChg>
        <pc:picChg chg="add del mod modCrop">
          <ac:chgData name="Bartolomé Mora Paula" userId="c52dd6ee-09e5-4e41-b380-fc5a72a660a1" providerId="ADAL" clId="{898D85E4-5F5D-411D-A0E4-04D0B3E0347D}" dt="2024-06-07T11:04:39.598" v="11155" actId="478"/>
          <ac:picMkLst>
            <pc:docMk/>
            <pc:sldMk cId="3551689548" sldId="384"/>
            <ac:picMk id="5" creationId="{376A1070-37B8-DFE7-6948-A70A902E2C50}"/>
          </ac:picMkLst>
        </pc:picChg>
        <pc:picChg chg="del">
          <ac:chgData name="Bartolomé Mora Paula" userId="c52dd6ee-09e5-4e41-b380-fc5a72a660a1" providerId="ADAL" clId="{898D85E4-5F5D-411D-A0E4-04D0B3E0347D}" dt="2024-02-25T16:18:47.375" v="8254" actId="478"/>
          <ac:picMkLst>
            <pc:docMk/>
            <pc:sldMk cId="3551689548" sldId="384"/>
            <ac:picMk id="5" creationId="{F63135B0-63B7-92D8-958D-48ACA3DA6EF3}"/>
          </ac:picMkLst>
        </pc:picChg>
        <pc:picChg chg="add del mod">
          <ac:chgData name="Bartolomé Mora Paula" userId="c52dd6ee-09e5-4e41-b380-fc5a72a660a1" providerId="ADAL" clId="{898D85E4-5F5D-411D-A0E4-04D0B3E0347D}" dt="2024-06-07T11:03:06.551" v="11141" actId="931"/>
          <ac:picMkLst>
            <pc:docMk/>
            <pc:sldMk cId="3551689548" sldId="384"/>
            <ac:picMk id="8" creationId="{0EACEF1F-BE5A-E7E7-8C99-568147B0242A}"/>
          </ac:picMkLst>
        </pc:picChg>
        <pc:picChg chg="add mod modCrop">
          <ac:chgData name="Bartolomé Mora Paula" userId="c52dd6ee-09e5-4e41-b380-fc5a72a660a1" providerId="ADAL" clId="{898D85E4-5F5D-411D-A0E4-04D0B3E0347D}" dt="2024-06-07T11:03:04.707" v="11137" actId="1076"/>
          <ac:picMkLst>
            <pc:docMk/>
            <pc:sldMk cId="3551689548" sldId="384"/>
            <ac:picMk id="9" creationId="{DA03791F-EF81-7AA9-B0C1-C38482180F9E}"/>
          </ac:picMkLst>
        </pc:picChg>
        <pc:picChg chg="add del mod">
          <ac:chgData name="Bartolomé Mora Paula" userId="c52dd6ee-09e5-4e41-b380-fc5a72a660a1" providerId="ADAL" clId="{898D85E4-5F5D-411D-A0E4-04D0B3E0347D}" dt="2024-06-07T11:02:59.879" v="11126" actId="931"/>
          <ac:picMkLst>
            <pc:docMk/>
            <pc:sldMk cId="3551689548" sldId="384"/>
            <ac:picMk id="12" creationId="{D679E183-9547-57D1-7E2A-2D885490086D}"/>
          </ac:picMkLst>
        </pc:picChg>
        <pc:picChg chg="add mod modCrop">
          <ac:chgData name="Bartolomé Mora Paula" userId="c52dd6ee-09e5-4e41-b380-fc5a72a660a1" providerId="ADAL" clId="{898D85E4-5F5D-411D-A0E4-04D0B3E0347D}" dt="2024-06-07T11:06:21.425" v="11198" actId="208"/>
          <ac:picMkLst>
            <pc:docMk/>
            <pc:sldMk cId="3551689548" sldId="384"/>
            <ac:picMk id="14" creationId="{3571EE0C-77BC-727C-5B86-FAEED0E10410}"/>
          </ac:picMkLst>
        </pc:picChg>
        <pc:cxnChg chg="add mod">
          <ac:chgData name="Bartolomé Mora Paula" userId="c52dd6ee-09e5-4e41-b380-fc5a72a660a1" providerId="ADAL" clId="{898D85E4-5F5D-411D-A0E4-04D0B3E0347D}" dt="2024-06-07T11:08:20.097" v="11213" actId="1076"/>
          <ac:cxnSpMkLst>
            <pc:docMk/>
            <pc:sldMk cId="3551689548" sldId="384"/>
            <ac:cxnSpMk id="21" creationId="{39EC316E-F8D9-2F9F-C7A7-381E0942EC01}"/>
          </ac:cxnSpMkLst>
        </pc:cxnChg>
      </pc:sldChg>
      <pc:sldChg chg="addSp delSp modSp add mod ord modAnim">
        <pc:chgData name="Bartolomé Mora Paula" userId="c52dd6ee-09e5-4e41-b380-fc5a72a660a1" providerId="ADAL" clId="{898D85E4-5F5D-411D-A0E4-04D0B3E0347D}" dt="2024-06-26T10:14:26.794" v="11938" actId="14100"/>
        <pc:sldMkLst>
          <pc:docMk/>
          <pc:sldMk cId="740132011" sldId="385"/>
        </pc:sldMkLst>
        <pc:spChg chg="add del mod">
          <ac:chgData name="Bartolomé Mora Paula" userId="c52dd6ee-09e5-4e41-b380-fc5a72a660a1" providerId="ADAL" clId="{898D85E4-5F5D-411D-A0E4-04D0B3E0347D}" dt="2024-02-25T16:19:21.598" v="8256" actId="478"/>
          <ac:spMkLst>
            <pc:docMk/>
            <pc:sldMk cId="740132011" sldId="385"/>
            <ac:spMk id="4" creationId="{43C86B46-54C0-E73B-615A-48EC8A32956C}"/>
          </ac:spMkLst>
        </pc:spChg>
        <pc:spChg chg="add mod">
          <ac:chgData name="Bartolomé Mora Paula" userId="c52dd6ee-09e5-4e41-b380-fc5a72a660a1" providerId="ADAL" clId="{898D85E4-5F5D-411D-A0E4-04D0B3E0347D}" dt="2024-06-26T10:14:26.794" v="11938" actId="14100"/>
          <ac:spMkLst>
            <pc:docMk/>
            <pc:sldMk cId="740132011" sldId="385"/>
            <ac:spMk id="5" creationId="{19A99350-858B-AAC9-EBD3-E4744E115322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7" creationId="{E5432071-59BA-FF20-7CCA-56D0BA8DDD9F}"/>
          </ac:spMkLst>
        </pc:spChg>
        <pc:spChg chg="mod">
          <ac:chgData name="Bartolomé Mora Paula" userId="c52dd6ee-09e5-4e41-b380-fc5a72a660a1" providerId="ADAL" clId="{898D85E4-5F5D-411D-A0E4-04D0B3E0347D}" dt="2024-02-25T16:47:29.001" v="9161"/>
          <ac:spMkLst>
            <pc:docMk/>
            <pc:sldMk cId="740132011" sldId="385"/>
            <ac:spMk id="8" creationId="{A87562E1-BA6A-B285-DBB5-6D82A5A81016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9" creationId="{8646CF2D-9DFD-E634-2710-BD7E669FE458}"/>
          </ac:spMkLst>
        </pc:spChg>
        <pc:spChg chg="add del mod">
          <ac:chgData name="Bartolomé Mora Paula" userId="c52dd6ee-09e5-4e41-b380-fc5a72a660a1" providerId="ADAL" clId="{898D85E4-5F5D-411D-A0E4-04D0B3E0347D}" dt="2024-02-25T16:50:14.495" v="9244" actId="21"/>
          <ac:spMkLst>
            <pc:docMk/>
            <pc:sldMk cId="740132011" sldId="385"/>
            <ac:spMk id="10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2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49:14.083" v="9224"/>
          <ac:spMkLst>
            <pc:docMk/>
            <pc:sldMk cId="740132011" sldId="385"/>
            <ac:spMk id="13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6-08T15:41:22" v="11230" actId="20577"/>
          <ac:spMkLst>
            <pc:docMk/>
            <pc:sldMk cId="740132011" sldId="385"/>
            <ac:spMk id="14" creationId="{8646CF2D-9DFD-E634-2710-BD7E669FE458}"/>
          </ac:spMkLst>
        </pc:spChg>
        <pc:spChg chg="add mod">
          <ac:chgData name="Bartolomé Mora Paula" userId="c52dd6ee-09e5-4e41-b380-fc5a72a660a1" providerId="ADAL" clId="{898D85E4-5F5D-411D-A0E4-04D0B3E0347D}" dt="2024-02-25T17:24:20.259" v="9474" actId="1076"/>
          <ac:spMkLst>
            <pc:docMk/>
            <pc:sldMk cId="740132011" sldId="385"/>
            <ac:spMk id="15" creationId="{BBC6A3EA-ADA4-060E-F073-684AB0DEFF31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7" creationId="{76BADE78-6F85-AD8F-193D-D6EFEE1B3C58}"/>
          </ac:spMkLst>
        </pc:spChg>
        <pc:spChg chg="mod">
          <ac:chgData name="Bartolomé Mora Paula" userId="c52dd6ee-09e5-4e41-b380-fc5a72a660a1" providerId="ADAL" clId="{898D85E4-5F5D-411D-A0E4-04D0B3E0347D}" dt="2024-02-25T16:50:14.763" v="9245"/>
          <ac:spMkLst>
            <pc:docMk/>
            <pc:sldMk cId="740132011" sldId="385"/>
            <ac:spMk id="18" creationId="{9CBF1378-20D8-81BE-F674-A4EA59CFABCD}"/>
          </ac:spMkLst>
        </pc:spChg>
        <pc:spChg chg="add mod">
          <ac:chgData name="Bartolomé Mora Paula" userId="c52dd6ee-09e5-4e41-b380-fc5a72a660a1" providerId="ADAL" clId="{898D85E4-5F5D-411D-A0E4-04D0B3E0347D}" dt="2024-02-25T17:24:30.169" v="9477" actId="14100"/>
          <ac:spMkLst>
            <pc:docMk/>
            <pc:sldMk cId="740132011" sldId="385"/>
            <ac:spMk id="19" creationId="{B97BEBE7-E4AA-B823-931E-A2DF73B58E35}"/>
          </ac:spMkLst>
        </pc:spChg>
        <pc:spChg chg="del">
          <ac:chgData name="Bartolomé Mora Paula" userId="c52dd6ee-09e5-4e41-b380-fc5a72a660a1" providerId="ADAL" clId="{898D85E4-5F5D-411D-A0E4-04D0B3E0347D}" dt="2024-02-25T16:19:18.580" v="8255" actId="478"/>
          <ac:spMkLst>
            <pc:docMk/>
            <pc:sldMk cId="740132011" sldId="385"/>
            <ac:spMk id="901" creationId="{2C7E83AB-4B72-9717-315F-816E20420B9A}"/>
          </ac:spMkLst>
        </pc:spChg>
        <pc:grpChg chg="add del mod">
          <ac:chgData name="Bartolomé Mora Paula" userId="c52dd6ee-09e5-4e41-b380-fc5a72a660a1" providerId="ADAL" clId="{898D85E4-5F5D-411D-A0E4-04D0B3E0347D}" dt="2024-02-25T16:50:00.588" v="9241" actId="478"/>
          <ac:grpSpMkLst>
            <pc:docMk/>
            <pc:sldMk cId="740132011" sldId="385"/>
            <ac:grpSpMk id="6" creationId="{8908F5D4-3F68-2CB1-FB4F-E62193334C59}"/>
          </ac:grpSpMkLst>
        </pc:grpChg>
        <pc:grpChg chg="add del mod">
          <ac:chgData name="Bartolomé Mora Paula" userId="c52dd6ee-09e5-4e41-b380-fc5a72a660a1" providerId="ADAL" clId="{898D85E4-5F5D-411D-A0E4-04D0B3E0347D}" dt="2024-02-25T16:50:14.495" v="9244" actId="21"/>
          <ac:grpSpMkLst>
            <pc:docMk/>
            <pc:sldMk cId="740132011" sldId="385"/>
            <ac:grpSpMk id="11" creationId="{CA7980D0-2829-2B7F-B0FA-E74BCABDEFE0}"/>
          </ac:grpSpMkLst>
        </pc:grpChg>
        <pc:grpChg chg="add del mod">
          <ac:chgData name="Bartolomé Mora Paula" userId="c52dd6ee-09e5-4e41-b380-fc5a72a660a1" providerId="ADAL" clId="{898D85E4-5F5D-411D-A0E4-04D0B3E0347D}" dt="2024-02-25T17:23:18.017" v="9463" actId="478"/>
          <ac:grpSpMkLst>
            <pc:docMk/>
            <pc:sldMk cId="740132011" sldId="385"/>
            <ac:grpSpMk id="16" creationId="{CA7980D0-2829-2B7F-B0FA-E74BCABDEFE0}"/>
          </ac:grpSpMkLst>
        </pc:grpChg>
        <pc:picChg chg="mod">
          <ac:chgData name="Bartolomé Mora Paula" userId="c52dd6ee-09e5-4e41-b380-fc5a72a660a1" providerId="ADAL" clId="{898D85E4-5F5D-411D-A0E4-04D0B3E0347D}" dt="2024-02-25T17:25:44.018" v="9509" actId="14100"/>
          <ac:picMkLst>
            <pc:docMk/>
            <pc:sldMk cId="740132011" sldId="385"/>
            <ac:picMk id="3" creationId="{201DF6E7-3690-5D1C-4BA7-81ABEE9266A4}"/>
          </ac:picMkLst>
        </pc:picChg>
      </pc:sldChg>
      <pc:sldChg chg="add del">
        <pc:chgData name="Bartolomé Mora Paula" userId="c52dd6ee-09e5-4e41-b380-fc5a72a660a1" providerId="ADAL" clId="{898D85E4-5F5D-411D-A0E4-04D0B3E0347D}" dt="2024-02-25T16:18:19.232" v="8241" actId="47"/>
        <pc:sldMkLst>
          <pc:docMk/>
          <pc:sldMk cId="1759019706" sldId="386"/>
        </pc:sldMkLst>
      </pc:sldChg>
      <pc:sldChg chg="modSp add del mod ord">
        <pc:chgData name="Bartolomé Mora Paula" userId="c52dd6ee-09e5-4e41-b380-fc5a72a660a1" providerId="ADAL" clId="{898D85E4-5F5D-411D-A0E4-04D0B3E0347D}" dt="2024-06-07T10:47:55.863" v="10937" actId="47"/>
        <pc:sldMkLst>
          <pc:docMk/>
          <pc:sldMk cId="3842359468" sldId="386"/>
        </pc:sldMkLst>
        <pc:spChg chg="mod">
          <ac:chgData name="Bartolomé Mora Paula" userId="c52dd6ee-09e5-4e41-b380-fc5a72a660a1" providerId="ADAL" clId="{898D85E4-5F5D-411D-A0E4-04D0B3E0347D}" dt="2024-02-25T17:20:13.185" v="9416" actId="6549"/>
          <ac:spMkLst>
            <pc:docMk/>
            <pc:sldMk cId="3842359468" sldId="386"/>
            <ac:spMk id="900" creationId="{649B214B-1F46-8DC2-098C-C7DAC6AA78D2}"/>
          </ac:spMkLst>
        </pc:spChg>
      </pc:sldChg>
      <pc:sldChg chg="addSp delSp modSp add mod ord delAnim">
        <pc:chgData name="Bartolomé Mora Paula" userId="c52dd6ee-09e5-4e41-b380-fc5a72a660a1" providerId="ADAL" clId="{898D85E4-5F5D-411D-A0E4-04D0B3E0347D}" dt="2024-06-26T10:14:36.716" v="11949" actId="14100"/>
        <pc:sldMkLst>
          <pc:docMk/>
          <pc:sldMk cId="4232242858" sldId="387"/>
        </pc:sldMkLst>
        <pc:spChg chg="add del mod">
          <ac:chgData name="Bartolomé Mora Paula" userId="c52dd6ee-09e5-4e41-b380-fc5a72a660a1" providerId="ADAL" clId="{898D85E4-5F5D-411D-A0E4-04D0B3E0347D}" dt="2024-02-25T17:22:16.593" v="9452" actId="478"/>
          <ac:spMkLst>
            <pc:docMk/>
            <pc:sldMk cId="4232242858" sldId="387"/>
            <ac:spMk id="2" creationId="{D96F46A4-1FA4-3038-A0AB-87248FAF8C84}"/>
          </ac:spMkLst>
        </pc:spChg>
        <pc:spChg chg="add mod">
          <ac:chgData name="Bartolomé Mora Paula" userId="c52dd6ee-09e5-4e41-b380-fc5a72a660a1" providerId="ADAL" clId="{898D85E4-5F5D-411D-A0E4-04D0B3E0347D}" dt="2024-02-25T17:24:58.304" v="9487" actId="14100"/>
          <ac:spMkLst>
            <pc:docMk/>
            <pc:sldMk cId="4232242858" sldId="387"/>
            <ac:spMk id="4" creationId="{1EABA47B-ADCC-E7FE-F5DB-F26F066A7B1C}"/>
          </ac:spMkLst>
        </pc:spChg>
        <pc:spChg chg="mod">
          <ac:chgData name="Bartolomé Mora Paula" userId="c52dd6ee-09e5-4e41-b380-fc5a72a660a1" providerId="ADAL" clId="{898D85E4-5F5D-411D-A0E4-04D0B3E0347D}" dt="2024-06-26T10:14:36.716" v="11949" actId="14100"/>
          <ac:spMkLst>
            <pc:docMk/>
            <pc:sldMk cId="4232242858" sldId="387"/>
            <ac:spMk id="5" creationId="{92C791D7-E00B-B139-EA53-771D4E16970F}"/>
          </ac:spMkLst>
        </pc:spChg>
        <pc:spChg chg="add mod">
          <ac:chgData name="Bartolomé Mora Paula" userId="c52dd6ee-09e5-4e41-b380-fc5a72a660a1" providerId="ADAL" clId="{898D85E4-5F5D-411D-A0E4-04D0B3E0347D}" dt="2024-02-25T17:25:18.889" v="9498" actId="14100"/>
          <ac:spMkLst>
            <pc:docMk/>
            <pc:sldMk cId="4232242858" sldId="387"/>
            <ac:spMk id="6" creationId="{6074129B-1604-C10D-3D4D-744E1943D7E1}"/>
          </ac:spMkLst>
        </pc:spChg>
        <pc:spChg chg="add mod">
          <ac:chgData name="Bartolomé Mora Paula" userId="c52dd6ee-09e5-4e41-b380-fc5a72a660a1" providerId="ADAL" clId="{898D85E4-5F5D-411D-A0E4-04D0B3E0347D}" dt="2024-02-25T17:25:21.928" v="9499" actId="14100"/>
          <ac:spMkLst>
            <pc:docMk/>
            <pc:sldMk cId="4232242858" sldId="387"/>
            <ac:spMk id="7" creationId="{A44F2144-C106-473E-7C09-EDDE0DA13ABF}"/>
          </ac:spMkLst>
        </pc:spChg>
        <pc:spChg chg="del mod">
          <ac:chgData name="Bartolomé Mora Paula" userId="c52dd6ee-09e5-4e41-b380-fc5a72a660a1" providerId="ADAL" clId="{898D85E4-5F5D-411D-A0E4-04D0B3E0347D}" dt="2024-02-25T17:24:52.145" v="9484" actId="478"/>
          <ac:spMkLst>
            <pc:docMk/>
            <pc:sldMk cId="4232242858" sldId="387"/>
            <ac:spMk id="14" creationId="{1D1D5B86-C3EE-CCCC-F44F-0E8E1473D9E1}"/>
          </ac:spMkLst>
        </pc:spChg>
        <pc:spChg chg="del mod">
          <ac:chgData name="Bartolomé Mora Paula" userId="c52dd6ee-09e5-4e41-b380-fc5a72a660a1" providerId="ADAL" clId="{898D85E4-5F5D-411D-A0E4-04D0B3E0347D}" dt="2024-02-25T17:24:48.729" v="9482" actId="478"/>
          <ac:spMkLst>
            <pc:docMk/>
            <pc:sldMk cId="4232242858" sldId="387"/>
            <ac:spMk id="15" creationId="{9099E459-69DE-A2F7-44C9-3004EB0EB091}"/>
          </ac:spMkLst>
        </pc:spChg>
        <pc:spChg chg="mod">
          <ac:chgData name="Bartolomé Mora Paula" userId="c52dd6ee-09e5-4e41-b380-fc5a72a660a1" providerId="ADAL" clId="{898D85E4-5F5D-411D-A0E4-04D0B3E0347D}" dt="2024-06-26T10:14:30.393" v="11939" actId="20577"/>
          <ac:spMkLst>
            <pc:docMk/>
            <pc:sldMk cId="4232242858" sldId="387"/>
            <ac:spMk id="900" creationId="{0BDD826C-93C3-CBC5-2241-F5AAFEBADE54}"/>
          </ac:spMkLst>
        </pc:spChg>
        <pc:grpChg chg="del">
          <ac:chgData name="Bartolomé Mora Paula" userId="c52dd6ee-09e5-4e41-b380-fc5a72a660a1" providerId="ADAL" clId="{898D85E4-5F5D-411D-A0E4-04D0B3E0347D}" dt="2024-02-25T17:24:55.145" v="9486" actId="478"/>
          <ac:grpSpMkLst>
            <pc:docMk/>
            <pc:sldMk cId="4232242858" sldId="387"/>
            <ac:grpSpMk id="16" creationId="{148DF153-DBC8-F75D-7A03-C2C46A360286}"/>
          </ac:grpSpMkLst>
        </pc:grpChg>
        <pc:picChg chg="del">
          <ac:chgData name="Bartolomé Mora Paula" userId="c52dd6ee-09e5-4e41-b380-fc5a72a660a1" providerId="ADAL" clId="{898D85E4-5F5D-411D-A0E4-04D0B3E0347D}" dt="2024-02-25T17:18:15.988" v="9391" actId="478"/>
          <ac:picMkLst>
            <pc:docMk/>
            <pc:sldMk cId="4232242858" sldId="387"/>
            <ac:picMk id="3" creationId="{81EEE6F4-2B00-4A72-0940-C61401987E19}"/>
          </ac:picMkLst>
        </pc:picChg>
        <pc:picChg chg="add del mod">
          <ac:chgData name="Bartolomé Mora Paula" userId="c52dd6ee-09e5-4e41-b380-fc5a72a660a1" providerId="ADAL" clId="{898D85E4-5F5D-411D-A0E4-04D0B3E0347D}" dt="2024-02-25T17:26:07.784" v="9515" actId="478"/>
          <ac:picMkLst>
            <pc:docMk/>
            <pc:sldMk cId="4232242858" sldId="387"/>
            <ac:picMk id="8" creationId="{DB5DA04E-A4F2-D89D-3EE7-39F508211215}"/>
          </ac:picMkLst>
        </pc:picChg>
        <pc:picChg chg="add mod">
          <ac:chgData name="Bartolomé Mora Paula" userId="c52dd6ee-09e5-4e41-b380-fc5a72a660a1" providerId="ADAL" clId="{898D85E4-5F5D-411D-A0E4-04D0B3E0347D}" dt="2024-02-25T17:26:49.336" v="9519" actId="1076"/>
          <ac:picMkLst>
            <pc:docMk/>
            <pc:sldMk cId="4232242858" sldId="387"/>
            <ac:picMk id="4098" creationId="{AF5C2031-8C43-5977-D344-D67657994772}"/>
          </ac:picMkLst>
        </pc:picChg>
      </pc:sldChg>
      <pc:sldChg chg="modSp add del mod ord">
        <pc:chgData name="Bartolomé Mora Paula" userId="c52dd6ee-09e5-4e41-b380-fc5a72a660a1" providerId="ADAL" clId="{898D85E4-5F5D-411D-A0E4-04D0B3E0347D}" dt="2024-06-07T10:55:03.020" v="11073" actId="47"/>
        <pc:sldMkLst>
          <pc:docMk/>
          <pc:sldMk cId="4032301612" sldId="388"/>
        </pc:sldMkLst>
        <pc:spChg chg="mod">
          <ac:chgData name="Bartolomé Mora Paula" userId="c52dd6ee-09e5-4e41-b380-fc5a72a660a1" providerId="ADAL" clId="{898D85E4-5F5D-411D-A0E4-04D0B3E0347D}" dt="2024-02-25T17:33:37.401" v="9602" actId="20577"/>
          <ac:spMkLst>
            <pc:docMk/>
            <pc:sldMk cId="4032301612" sldId="388"/>
            <ac:spMk id="900" creationId="{F5E81F46-F765-6368-EBDC-012F519E0B7B}"/>
          </ac:spMkLst>
        </pc:spChg>
        <pc:graphicFrameChg chg="mod modGraphic">
          <ac:chgData name="Bartolomé Mora Paula" userId="c52dd6ee-09e5-4e41-b380-fc5a72a660a1" providerId="ADAL" clId="{898D85E4-5F5D-411D-A0E4-04D0B3E0347D}" dt="2024-02-25T18:39:32.436" v="10310" actId="20577"/>
          <ac:graphicFrameMkLst>
            <pc:docMk/>
            <pc:sldMk cId="4032301612" sldId="388"/>
            <ac:graphicFrameMk id="11" creationId="{461F542C-6CE4-A634-89B6-ED4BC1BA3B85}"/>
          </ac:graphicFrameMkLst>
        </pc:graphicFrameChg>
      </pc:sldChg>
      <pc:sldChg chg="addSp delSp modSp add del mod ord">
        <pc:chgData name="Bartolomé Mora Paula" userId="c52dd6ee-09e5-4e41-b380-fc5a72a660a1" providerId="ADAL" clId="{898D85E4-5F5D-411D-A0E4-04D0B3E0347D}" dt="2024-06-07T10:48:42.909" v="10948" actId="47"/>
        <pc:sldMkLst>
          <pc:docMk/>
          <pc:sldMk cId="3055292080" sldId="389"/>
        </pc:sldMkLst>
        <pc:spChg chg="add del">
          <ac:chgData name="Bartolomé Mora Paula" userId="c52dd6ee-09e5-4e41-b380-fc5a72a660a1" providerId="ADAL" clId="{898D85E4-5F5D-411D-A0E4-04D0B3E0347D}" dt="2024-02-26T11:44:39.850" v="10829" actId="22"/>
          <ac:spMkLst>
            <pc:docMk/>
            <pc:sldMk cId="3055292080" sldId="389"/>
            <ac:spMk id="5" creationId="{053FFFBA-23BE-0F02-CCC7-1153DED0024B}"/>
          </ac:spMkLst>
        </pc:spChg>
        <pc:spChg chg="add del mod">
          <ac:chgData name="Bartolomé Mora Paula" userId="c52dd6ee-09e5-4e41-b380-fc5a72a660a1" providerId="ADAL" clId="{898D85E4-5F5D-411D-A0E4-04D0B3E0347D}" dt="2024-02-26T11:45:19.232" v="10837"/>
          <ac:spMkLst>
            <pc:docMk/>
            <pc:sldMk cId="3055292080" sldId="389"/>
            <ac:spMk id="7" creationId="{5661550D-E93E-A627-9805-2153257DA9F4}"/>
          </ac:spMkLst>
        </pc:spChg>
        <pc:spChg chg="add del">
          <ac:chgData name="Bartolomé Mora Paula" userId="c52dd6ee-09e5-4e41-b380-fc5a72a660a1" providerId="ADAL" clId="{898D85E4-5F5D-411D-A0E4-04D0B3E0347D}" dt="2024-02-26T11:45:10.506" v="10832" actId="22"/>
          <ac:spMkLst>
            <pc:docMk/>
            <pc:sldMk cId="3055292080" sldId="389"/>
            <ac:spMk id="10" creationId="{2FD30D23-04F9-BA10-DA63-841FD76DE890}"/>
          </ac:spMkLst>
        </pc:spChg>
        <pc:spChg chg="add del mod">
          <ac:chgData name="Bartolomé Mora Paula" userId="c52dd6ee-09e5-4e41-b380-fc5a72a660a1" providerId="ADAL" clId="{898D85E4-5F5D-411D-A0E4-04D0B3E0347D}" dt="2024-06-07T10:48:34.082" v="10941" actId="478"/>
          <ac:spMkLst>
            <pc:docMk/>
            <pc:sldMk cId="3055292080" sldId="389"/>
            <ac:spMk id="12" creationId="{7F9C233E-3A37-B735-F77F-7D1B52B0C64C}"/>
          </ac:spMkLst>
        </pc:spChg>
        <pc:spChg chg="mod">
          <ac:chgData name="Bartolomé Mora Paula" userId="c52dd6ee-09e5-4e41-b380-fc5a72a660a1" providerId="ADAL" clId="{898D85E4-5F5D-411D-A0E4-04D0B3E0347D}" dt="2024-02-25T17:27:19.449" v="9528" actId="20577"/>
          <ac:spMkLst>
            <pc:docMk/>
            <pc:sldMk cId="3055292080" sldId="389"/>
            <ac:spMk id="900" creationId="{A61B69E2-D32D-8FD8-A6DC-B73171BF2543}"/>
          </ac:spMkLst>
        </pc:spChg>
        <pc:picChg chg="add del mod modCrop">
          <ac:chgData name="Bartolomé Mora Paula" userId="c52dd6ee-09e5-4e41-b380-fc5a72a660a1" providerId="ADAL" clId="{898D85E4-5F5D-411D-A0E4-04D0B3E0347D}" dt="2024-06-07T10:48:31.785" v="10940" actId="478"/>
          <ac:picMkLst>
            <pc:docMk/>
            <pc:sldMk cId="3055292080" sldId="389"/>
            <ac:picMk id="3" creationId="{1BADA44F-82FA-8ACF-95C5-BB5448BD67BD}"/>
          </ac:picMkLst>
        </pc:picChg>
        <pc:picChg chg="del">
          <ac:chgData name="Bartolomé Mora Paula" userId="c52dd6ee-09e5-4e41-b380-fc5a72a660a1" providerId="ADAL" clId="{898D85E4-5F5D-411D-A0E4-04D0B3E0347D}" dt="2024-02-25T17:27:21.016" v="9529" actId="478"/>
          <ac:picMkLst>
            <pc:docMk/>
            <pc:sldMk cId="3055292080" sldId="389"/>
            <ac:picMk id="3" creationId="{7C08F6BD-175B-2CA4-7A2C-193C2979F6CA}"/>
          </ac:picMkLst>
        </pc:picChg>
        <pc:picChg chg="del">
          <ac:chgData name="Bartolomé Mora Paula" userId="c52dd6ee-09e5-4e41-b380-fc5a72a660a1" providerId="ADAL" clId="{898D85E4-5F5D-411D-A0E4-04D0B3E0347D}" dt="2024-02-25T17:27:21.408" v="9530" actId="478"/>
          <ac:picMkLst>
            <pc:docMk/>
            <pc:sldMk cId="3055292080" sldId="389"/>
            <ac:picMk id="5" creationId="{49B45282-2021-3834-C6F8-BE0388ADBD02}"/>
          </ac:picMkLst>
        </pc:picChg>
      </pc:sldChg>
      <pc:sldChg chg="add del">
        <pc:chgData name="Bartolomé Mora Paula" userId="c52dd6ee-09e5-4e41-b380-fc5a72a660a1" providerId="ADAL" clId="{898D85E4-5F5D-411D-A0E4-04D0B3E0347D}" dt="2024-02-25T17:27:27.782" v="9532" actId="47"/>
        <pc:sldMkLst>
          <pc:docMk/>
          <pc:sldMk cId="2657041580" sldId="390"/>
        </pc:sldMkLst>
      </pc:sldChg>
      <pc:sldChg chg="delSp modSp add del mod ord delAnim">
        <pc:chgData name="Bartolomé Mora Paula" userId="c52dd6ee-09e5-4e41-b380-fc5a72a660a1" providerId="ADAL" clId="{898D85E4-5F5D-411D-A0E4-04D0B3E0347D}" dt="2024-06-07T10:47:54.753" v="10936" actId="47"/>
        <pc:sldMkLst>
          <pc:docMk/>
          <pc:sldMk cId="3683343558" sldId="390"/>
        </pc:sldMkLst>
        <pc:spChg chg="del mod">
          <ac:chgData name="Bartolomé Mora Paula" userId="c52dd6ee-09e5-4e41-b380-fc5a72a660a1" providerId="ADAL" clId="{898D85E4-5F5D-411D-A0E4-04D0B3E0347D}" dt="2024-02-25T17:27:53.641" v="9540" actId="478"/>
          <ac:spMkLst>
            <pc:docMk/>
            <pc:sldMk cId="3683343558" sldId="390"/>
            <ac:spMk id="13" creationId="{0F016E2F-232C-4A0D-CB6F-E1C5057DE216}"/>
          </ac:spMkLst>
        </pc:spChg>
        <pc:spChg chg="mod">
          <ac:chgData name="Bartolomé Mora Paula" userId="c52dd6ee-09e5-4e41-b380-fc5a72a660a1" providerId="ADAL" clId="{898D85E4-5F5D-411D-A0E4-04D0B3E0347D}" dt="2024-02-25T17:28:02.016" v="9550" actId="20577"/>
          <ac:spMkLst>
            <pc:docMk/>
            <pc:sldMk cId="3683343558" sldId="390"/>
            <ac:spMk id="900" creationId="{88570BAF-7475-A6E7-92FD-8C8C6D98EBC8}"/>
          </ac:spMkLst>
        </pc:spChg>
        <pc:spChg chg="del">
          <ac:chgData name="Bartolomé Mora Paula" userId="c52dd6ee-09e5-4e41-b380-fc5a72a660a1" providerId="ADAL" clId="{898D85E4-5F5D-411D-A0E4-04D0B3E0347D}" dt="2024-02-25T17:27:44.844" v="9538" actId="478"/>
          <ac:spMkLst>
            <pc:docMk/>
            <pc:sldMk cId="3683343558" sldId="390"/>
            <ac:spMk id="904" creationId="{FC0730E4-D951-BF1D-52D2-82FE7E580745}"/>
          </ac:spMkLst>
        </pc:spChg>
        <pc:spChg chg="del">
          <ac:chgData name="Bartolomé Mora Paula" userId="c52dd6ee-09e5-4e41-b380-fc5a72a660a1" providerId="ADAL" clId="{898D85E4-5F5D-411D-A0E4-04D0B3E0347D}" dt="2024-02-25T17:27:46.538" v="9539" actId="478"/>
          <ac:spMkLst>
            <pc:docMk/>
            <pc:sldMk cId="3683343558" sldId="390"/>
            <ac:spMk id="905" creationId="{95248615-B573-915F-1EF3-62A876208FBD}"/>
          </ac:spMkLst>
        </pc:spChg>
        <pc:grpChg chg="del">
          <ac:chgData name="Bartolomé Mora Paula" userId="c52dd6ee-09e5-4e41-b380-fc5a72a660a1" providerId="ADAL" clId="{898D85E4-5F5D-411D-A0E4-04D0B3E0347D}" dt="2024-02-25T17:27:54.185" v="9541" actId="478"/>
          <ac:grpSpMkLst>
            <pc:docMk/>
            <pc:sldMk cId="3683343558" sldId="390"/>
            <ac:grpSpMk id="21" creationId="{8DE8C095-7094-DF58-A4DB-3D3437235937}"/>
          </ac:grpSpMkLst>
        </pc:grpChg>
        <pc:picChg chg="del">
          <ac:chgData name="Bartolomé Mora Paula" userId="c52dd6ee-09e5-4e41-b380-fc5a72a660a1" providerId="ADAL" clId="{898D85E4-5F5D-411D-A0E4-04D0B3E0347D}" dt="2024-02-25T17:27:43.537" v="9537" actId="478"/>
          <ac:picMkLst>
            <pc:docMk/>
            <pc:sldMk cId="3683343558" sldId="390"/>
            <ac:picMk id="899" creationId="{F9335021-397A-6E5F-89A4-B0771241C5ED}"/>
          </ac:picMkLst>
        </pc:picChg>
      </pc:sldChg>
      <pc:sldChg chg="addSp modSp add mod ord">
        <pc:chgData name="Bartolomé Mora Paula" userId="c52dd6ee-09e5-4e41-b380-fc5a72a660a1" providerId="ADAL" clId="{898D85E4-5F5D-411D-A0E4-04D0B3E0347D}" dt="2024-06-08T15:41:43.203" v="11244" actId="14100"/>
        <pc:sldMkLst>
          <pc:docMk/>
          <pc:sldMk cId="2828699291" sldId="391"/>
        </pc:sldMkLst>
        <pc:spChg chg="mod">
          <ac:chgData name="Bartolomé Mora Paula" userId="c52dd6ee-09e5-4e41-b380-fc5a72a660a1" providerId="ADAL" clId="{898D85E4-5F5D-411D-A0E4-04D0B3E0347D}" dt="2024-06-08T15:41:43.203" v="11244" actId="14100"/>
          <ac:spMkLst>
            <pc:docMk/>
            <pc:sldMk cId="2828699291" sldId="391"/>
            <ac:spMk id="6" creationId="{BDEB9CF6-9783-4DAA-7448-67DEB6C6E311}"/>
          </ac:spMkLst>
        </pc:spChg>
        <pc:picChg chg="add mod">
          <ac:chgData name="Bartolomé Mora Paula" userId="c52dd6ee-09e5-4e41-b380-fc5a72a660a1" providerId="ADAL" clId="{898D85E4-5F5D-411D-A0E4-04D0B3E0347D}" dt="2024-02-25T17:33:15.080" v="9599" actId="1076"/>
          <ac:picMkLst>
            <pc:docMk/>
            <pc:sldMk cId="2828699291" sldId="391"/>
            <ac:picMk id="3" creationId="{210D9619-89EC-A376-919D-F84B81097967}"/>
          </ac:picMkLst>
        </pc:picChg>
      </pc:sldChg>
      <pc:sldChg chg="addSp delSp modSp add mod ord delAnim modAnim">
        <pc:chgData name="Bartolomé Mora Paula" userId="c52dd6ee-09e5-4e41-b380-fc5a72a660a1" providerId="ADAL" clId="{898D85E4-5F5D-411D-A0E4-04D0B3E0347D}" dt="2024-06-26T10:15:39.889" v="11959" actId="20577"/>
        <pc:sldMkLst>
          <pc:docMk/>
          <pc:sldMk cId="511118535" sldId="392"/>
        </pc:sldMkLst>
        <pc:spChg chg="add del mod">
          <ac:chgData name="Bartolomé Mora Paula" userId="c52dd6ee-09e5-4e41-b380-fc5a72a660a1" providerId="ADAL" clId="{898D85E4-5F5D-411D-A0E4-04D0B3E0347D}" dt="2024-02-25T17:56:45.081" v="9896" actId="478"/>
          <ac:spMkLst>
            <pc:docMk/>
            <pc:sldMk cId="511118535" sldId="392"/>
            <ac:spMk id="3" creationId="{96A00C1E-18A5-6A9B-A69A-8B444BEEDEA6}"/>
          </ac:spMkLst>
        </pc:spChg>
        <pc:spChg chg="add del mod">
          <ac:chgData name="Bartolomé Mora Paula" userId="c52dd6ee-09e5-4e41-b380-fc5a72a660a1" providerId="ADAL" clId="{898D85E4-5F5D-411D-A0E4-04D0B3E0347D}" dt="2024-06-10T10:21:38.648" v="11295" actId="114"/>
          <ac:spMkLst>
            <pc:docMk/>
            <pc:sldMk cId="511118535" sldId="392"/>
            <ac:spMk id="4" creationId="{00F4D132-19D8-6AEB-6126-63E6C771AFFB}"/>
          </ac:spMkLst>
        </pc:spChg>
        <pc:spChg chg="mod">
          <ac:chgData name="Bartolomé Mora Paula" userId="c52dd6ee-09e5-4e41-b380-fc5a72a660a1" providerId="ADAL" clId="{898D85E4-5F5D-411D-A0E4-04D0B3E0347D}" dt="2024-06-26T10:15:37.922" v="11957" actId="14100"/>
          <ac:spMkLst>
            <pc:docMk/>
            <pc:sldMk cId="511118535" sldId="392"/>
            <ac:spMk id="5" creationId="{2D042E6F-1BE0-C1FC-C477-C17F1EE0031B}"/>
          </ac:spMkLst>
        </pc:spChg>
        <pc:spChg chg="add del mod">
          <ac:chgData name="Bartolomé Mora Paula" userId="c52dd6ee-09e5-4e41-b380-fc5a72a660a1" providerId="ADAL" clId="{898D85E4-5F5D-411D-A0E4-04D0B3E0347D}" dt="2024-06-08T15:41:49.496" v="11246" actId="20577"/>
          <ac:spMkLst>
            <pc:docMk/>
            <pc:sldMk cId="511118535" sldId="392"/>
            <ac:spMk id="6" creationId="{219DE0D6-0725-6553-2DC6-7F01538EB1BE}"/>
          </ac:spMkLst>
        </pc:spChg>
        <pc:spChg chg="add del mod">
          <ac:chgData name="Bartolomé Mora Paula" userId="c52dd6ee-09e5-4e41-b380-fc5a72a660a1" providerId="ADAL" clId="{898D85E4-5F5D-411D-A0E4-04D0B3E0347D}" dt="2024-02-25T18:07:29.900" v="9958" actId="14100"/>
          <ac:spMkLst>
            <pc:docMk/>
            <pc:sldMk cId="511118535" sldId="392"/>
            <ac:spMk id="7" creationId="{FFD8A840-7E66-B595-9C17-1F01AEBA2B6C}"/>
          </ac:spMkLst>
        </pc:spChg>
        <pc:spChg chg="add mod">
          <ac:chgData name="Bartolomé Mora Paula" userId="c52dd6ee-09e5-4e41-b380-fc5a72a660a1" providerId="ADAL" clId="{898D85E4-5F5D-411D-A0E4-04D0B3E0347D}" dt="2024-06-10T10:21:34.351" v="11294" actId="20577"/>
          <ac:spMkLst>
            <pc:docMk/>
            <pc:sldMk cId="511118535" sldId="392"/>
            <ac:spMk id="8" creationId="{752AC518-4A1C-5211-3796-8D26A03809FD}"/>
          </ac:spMkLst>
        </pc:spChg>
        <pc:spChg chg="add del mod">
          <ac:chgData name="Bartolomé Mora Paula" userId="c52dd6ee-09e5-4e41-b380-fc5a72a660a1" providerId="ADAL" clId="{898D85E4-5F5D-411D-A0E4-04D0B3E0347D}" dt="2024-02-25T17:56:27.039" v="9878" actId="478"/>
          <ac:spMkLst>
            <pc:docMk/>
            <pc:sldMk cId="511118535" sldId="392"/>
            <ac:spMk id="9" creationId="{900A6E7C-D361-80DB-C278-CD122807C93F}"/>
          </ac:spMkLst>
        </pc:spChg>
        <pc:spChg chg="mod">
          <ac:chgData name="Bartolomé Mora Paula" userId="c52dd6ee-09e5-4e41-b380-fc5a72a660a1" providerId="ADAL" clId="{898D85E4-5F5D-411D-A0E4-04D0B3E0347D}" dt="2024-06-26T10:15:39.889" v="11959" actId="20577"/>
          <ac:spMkLst>
            <pc:docMk/>
            <pc:sldMk cId="511118535" sldId="392"/>
            <ac:spMk id="900" creationId="{DCD55516-B13B-39C9-635E-857396C38B64}"/>
          </ac:spMkLst>
        </pc:spChg>
        <pc:picChg chg="add mod">
          <ac:chgData name="Bartolomé Mora Paula" userId="c52dd6ee-09e5-4e41-b380-fc5a72a660a1" providerId="ADAL" clId="{898D85E4-5F5D-411D-A0E4-04D0B3E0347D}" dt="2024-02-26T09:29:17.980" v="10812" actId="1076"/>
          <ac:picMkLst>
            <pc:docMk/>
            <pc:sldMk cId="511118535" sldId="392"/>
            <ac:picMk id="2" creationId="{94848BB6-26E5-0728-2A7D-009A48C5621B}"/>
          </ac:picMkLst>
        </pc:picChg>
        <pc:picChg chg="add mod modCrop">
          <ac:chgData name="Bartolomé Mora Paula" userId="c52dd6ee-09e5-4e41-b380-fc5a72a660a1" providerId="ADAL" clId="{898D85E4-5F5D-411D-A0E4-04D0B3E0347D}" dt="2024-06-08T15:42:47.334" v="11262" actId="1076"/>
          <ac:picMkLst>
            <pc:docMk/>
            <pc:sldMk cId="511118535" sldId="392"/>
            <ac:picMk id="9" creationId="{10466B26-06D2-51F3-7C64-10106ADC6478}"/>
          </ac:picMkLst>
        </pc:picChg>
        <pc:picChg chg="add del mod">
          <ac:chgData name="Bartolomé Mora Paula" userId="c52dd6ee-09e5-4e41-b380-fc5a72a660a1" providerId="ADAL" clId="{898D85E4-5F5D-411D-A0E4-04D0B3E0347D}" dt="2024-02-25T18:05:47.611" v="9908" actId="478"/>
          <ac:picMkLst>
            <pc:docMk/>
            <pc:sldMk cId="511118535" sldId="392"/>
            <ac:picMk id="11" creationId="{4368C4B8-0F16-AC17-8791-D620F1DE8611}"/>
          </ac:picMkLst>
        </pc:picChg>
        <pc:picChg chg="add del mod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2" creationId="{60BFCF64-7193-5A86-9CB9-EAFA9D1A6457}"/>
          </ac:picMkLst>
        </pc:picChg>
        <pc:picChg chg="add del">
          <ac:chgData name="Bartolomé Mora Paula" userId="c52dd6ee-09e5-4e41-b380-fc5a72a660a1" providerId="ADAL" clId="{898D85E4-5F5D-411D-A0E4-04D0B3E0347D}" dt="2024-02-25T18:05:46.340" v="9907" actId="478"/>
          <ac:picMkLst>
            <pc:docMk/>
            <pc:sldMk cId="511118535" sldId="392"/>
            <ac:picMk id="14" creationId="{CBFDE4BB-7C9A-8617-9615-EE970D714F3C}"/>
          </ac:picMkLst>
        </pc:picChg>
        <pc:picChg chg="add del mod modCrop">
          <ac:chgData name="Bartolomé Mora Paula" userId="c52dd6ee-09e5-4e41-b380-fc5a72a660a1" providerId="ADAL" clId="{898D85E4-5F5D-411D-A0E4-04D0B3E0347D}" dt="2024-06-08T15:42:38.930" v="11259" actId="478"/>
          <ac:picMkLst>
            <pc:docMk/>
            <pc:sldMk cId="511118535" sldId="392"/>
            <ac:picMk id="16" creationId="{60269CAD-328D-4F95-D86A-B9F97EF7A22E}"/>
          </ac:picMkLst>
        </pc:picChg>
        <pc:picChg chg="add del mod modCrop">
          <ac:chgData name="Bartolomé Mora Paula" userId="c52dd6ee-09e5-4e41-b380-fc5a72a660a1" providerId="ADAL" clId="{898D85E4-5F5D-411D-A0E4-04D0B3E0347D}" dt="2024-02-25T18:06:34.735" v="9922" actId="478"/>
          <ac:picMkLst>
            <pc:docMk/>
            <pc:sldMk cId="511118535" sldId="392"/>
            <ac:picMk id="17" creationId="{9DFA9718-B7A0-4777-22D0-D41D52A5503A}"/>
          </ac:picMkLst>
        </pc:picChg>
        <pc:picChg chg="del">
          <ac:chgData name="Bartolomé Mora Paula" userId="c52dd6ee-09e5-4e41-b380-fc5a72a660a1" providerId="ADAL" clId="{898D85E4-5F5D-411D-A0E4-04D0B3E0347D}" dt="2024-02-25T17:46:47.449" v="9732" actId="478"/>
          <ac:picMkLst>
            <pc:docMk/>
            <pc:sldMk cId="511118535" sldId="392"/>
            <ac:picMk id="4098" creationId="{D93B7CA8-0AF9-B899-D79E-BD43699C200B}"/>
          </ac:picMkLst>
        </pc:picChg>
      </pc:sldChg>
      <pc:sldChg chg="addSp delSp modSp add del mod ord">
        <pc:chgData name="Bartolomé Mora Paula" userId="c52dd6ee-09e5-4e41-b380-fc5a72a660a1" providerId="ADAL" clId="{898D85E4-5F5D-411D-A0E4-04D0B3E0347D}" dt="2024-06-07T10:53:42.363" v="11027" actId="47"/>
        <pc:sldMkLst>
          <pc:docMk/>
          <pc:sldMk cId="1136918865" sldId="393"/>
        </pc:sldMkLst>
        <pc:spChg chg="add mod">
          <ac:chgData name="Bartolomé Mora Paula" userId="c52dd6ee-09e5-4e41-b380-fc5a72a660a1" providerId="ADAL" clId="{898D85E4-5F5D-411D-A0E4-04D0B3E0347D}" dt="2024-02-25T18:28:42.260" v="10023" actId="20577"/>
          <ac:spMkLst>
            <pc:docMk/>
            <pc:sldMk cId="1136918865" sldId="393"/>
            <ac:spMk id="2" creationId="{559A10E0-E7AA-0C35-4A3C-4EB1F5342E37}"/>
          </ac:spMkLst>
        </pc:spChg>
        <pc:spChg chg="add del mod">
          <ac:chgData name="Bartolomé Mora Paula" userId="c52dd6ee-09e5-4e41-b380-fc5a72a660a1" providerId="ADAL" clId="{898D85E4-5F5D-411D-A0E4-04D0B3E0347D}" dt="2024-02-25T18:36:09.485" v="10278" actId="478"/>
          <ac:spMkLst>
            <pc:docMk/>
            <pc:sldMk cId="1136918865" sldId="393"/>
            <ac:spMk id="4" creationId="{A1FAB4D7-21AB-E8E6-0B59-CBC9CB34E95A}"/>
          </ac:spMkLst>
        </pc:spChg>
        <pc:spChg chg="add del mod">
          <ac:chgData name="Bartolomé Mora Paula" userId="c52dd6ee-09e5-4e41-b380-fc5a72a660a1" providerId="ADAL" clId="{898D85E4-5F5D-411D-A0E4-04D0B3E0347D}" dt="2024-02-25T18:37:11.237" v="10283" actId="478"/>
          <ac:spMkLst>
            <pc:docMk/>
            <pc:sldMk cId="1136918865" sldId="393"/>
            <ac:spMk id="6" creationId="{C178CCFD-8511-A3CD-28AE-401B4421E75D}"/>
          </ac:spMkLst>
        </pc:spChg>
        <pc:spChg chg="add del mod">
          <ac:chgData name="Bartolomé Mora Paula" userId="c52dd6ee-09e5-4e41-b380-fc5a72a660a1" providerId="ADAL" clId="{898D85E4-5F5D-411D-A0E4-04D0B3E0347D}" dt="2024-02-25T18:34:58.356" v="10271" actId="14100"/>
          <ac:spMkLst>
            <pc:docMk/>
            <pc:sldMk cId="1136918865" sldId="393"/>
            <ac:spMk id="22" creationId="{245BC9F4-43CF-4863-2E35-A257B495D06B}"/>
          </ac:spMkLst>
        </pc:spChg>
        <pc:spChg chg="add del mod">
          <ac:chgData name="Bartolomé Mora Paula" userId="c52dd6ee-09e5-4e41-b380-fc5a72a660a1" providerId="ADAL" clId="{898D85E4-5F5D-411D-A0E4-04D0B3E0347D}" dt="2024-02-25T18:34:51.684" v="10269" actId="14100"/>
          <ac:spMkLst>
            <pc:docMk/>
            <pc:sldMk cId="1136918865" sldId="393"/>
            <ac:spMk id="23" creationId="{8B0B0488-B0F9-8C50-217B-F04A9C373F27}"/>
          </ac:spMkLst>
        </pc:spChg>
        <pc:spChg chg="mod">
          <ac:chgData name="Bartolomé Mora Paula" userId="c52dd6ee-09e5-4e41-b380-fc5a72a660a1" providerId="ADAL" clId="{898D85E4-5F5D-411D-A0E4-04D0B3E0347D}" dt="2024-02-25T18:26:24.813" v="9964" actId="20577"/>
          <ac:spMkLst>
            <pc:docMk/>
            <pc:sldMk cId="1136918865" sldId="393"/>
            <ac:spMk id="900" creationId="{6B30EB21-E7A2-8A23-E6A8-62305ADD17FA}"/>
          </ac:spMkLst>
        </pc:spChg>
        <pc:graphicFrameChg chg="add del mod modGraphic">
          <ac:chgData name="Bartolomé Mora Paula" userId="c52dd6ee-09e5-4e41-b380-fc5a72a660a1" providerId="ADAL" clId="{898D85E4-5F5D-411D-A0E4-04D0B3E0347D}" dt="2024-02-25T18:38:55.644" v="10303" actId="20577"/>
          <ac:graphicFrameMkLst>
            <pc:docMk/>
            <pc:sldMk cId="1136918865" sldId="393"/>
            <ac:graphicFrameMk id="11" creationId="{33FFF271-D320-3010-F619-1F25B9AEB661}"/>
          </ac:graphicFrameMkLst>
        </pc:graphicFrameChg>
      </pc:sldChg>
      <pc:sldChg chg="addSp delSp modSp add mod ord modAnim modShow">
        <pc:chgData name="Bartolomé Mora Paula" userId="c52dd6ee-09e5-4e41-b380-fc5a72a660a1" providerId="ADAL" clId="{898D85E4-5F5D-411D-A0E4-04D0B3E0347D}" dt="2024-06-10T17:24:41.227" v="11379" actId="729"/>
        <pc:sldMkLst>
          <pc:docMk/>
          <pc:sldMk cId="2447102964" sldId="394"/>
        </pc:sldMkLst>
        <pc:spChg chg="add mod">
          <ac:chgData name="Bartolomé Mora Paula" userId="c52dd6ee-09e5-4e41-b380-fc5a72a660a1" providerId="ADAL" clId="{898D85E4-5F5D-411D-A0E4-04D0B3E0347D}" dt="2024-06-10T07:56:11.663" v="11291" actId="207"/>
          <ac:spMkLst>
            <pc:docMk/>
            <pc:sldMk cId="2447102964" sldId="394"/>
            <ac:spMk id="5" creationId="{0055B305-F5F0-53F5-DE9B-2A0F0053DA60}"/>
          </ac:spMkLst>
        </pc:spChg>
        <pc:spChg chg="add mod">
          <ac:chgData name="Bartolomé Mora Paula" userId="c52dd6ee-09e5-4e41-b380-fc5a72a660a1" providerId="ADAL" clId="{898D85E4-5F5D-411D-A0E4-04D0B3E0347D}" dt="2024-02-26T08:03:46.590" v="10483" actId="208"/>
          <ac:spMkLst>
            <pc:docMk/>
            <pc:sldMk cId="2447102964" sldId="394"/>
            <ac:spMk id="6" creationId="{576ED13C-29D0-CEC5-515A-3314803647A3}"/>
          </ac:spMkLst>
        </pc:spChg>
        <pc:spChg chg="add mod">
          <ac:chgData name="Bartolomé Mora Paula" userId="c52dd6ee-09e5-4e41-b380-fc5a72a660a1" providerId="ADAL" clId="{898D85E4-5F5D-411D-A0E4-04D0B3E0347D}" dt="2024-02-26T08:04:06.097" v="10485"/>
          <ac:spMkLst>
            <pc:docMk/>
            <pc:sldMk cId="2447102964" sldId="394"/>
            <ac:spMk id="7" creationId="{8667A111-9BA4-887B-35C2-8836E3BD8F71}"/>
          </ac:spMkLst>
        </pc:spChg>
        <pc:spChg chg="add del mod">
          <ac:chgData name="Bartolomé Mora Paula" userId="c52dd6ee-09e5-4e41-b380-fc5a72a660a1" providerId="ADAL" clId="{898D85E4-5F5D-411D-A0E4-04D0B3E0347D}" dt="2024-02-26T08:04:39.056" v="10527" actId="478"/>
          <ac:spMkLst>
            <pc:docMk/>
            <pc:sldMk cId="2447102964" sldId="394"/>
            <ac:spMk id="8" creationId="{D1F96F51-A4C3-BEF5-B9CA-BC168E7A0598}"/>
          </ac:spMkLst>
        </pc:spChg>
        <pc:spChg chg="add mod">
          <ac:chgData name="Bartolomé Mora Paula" userId="c52dd6ee-09e5-4e41-b380-fc5a72a660a1" providerId="ADAL" clId="{898D85E4-5F5D-411D-A0E4-04D0B3E0347D}" dt="2024-02-26T08:04:49.302" v="10537" actId="1076"/>
          <ac:spMkLst>
            <pc:docMk/>
            <pc:sldMk cId="2447102964" sldId="394"/>
            <ac:spMk id="9" creationId="{3D066111-7B4A-896F-6521-F86A6E6A89C0}"/>
          </ac:spMkLst>
        </pc:spChg>
        <pc:spChg chg="add del mod">
          <ac:chgData name="Bartolomé Mora Paula" userId="c52dd6ee-09e5-4e41-b380-fc5a72a660a1" providerId="ADAL" clId="{898D85E4-5F5D-411D-A0E4-04D0B3E0347D}" dt="2024-06-10T17:24:31.804" v="11378" actId="478"/>
          <ac:spMkLst>
            <pc:docMk/>
            <pc:sldMk cId="2447102964" sldId="394"/>
            <ac:spMk id="10" creationId="{1F4C4A3C-A67F-A25D-CB05-56618E087BAC}"/>
          </ac:spMkLst>
        </pc:spChg>
        <pc:picChg chg="add mod">
          <ac:chgData name="Bartolomé Mora Paula" userId="c52dd6ee-09e5-4e41-b380-fc5a72a660a1" providerId="ADAL" clId="{898D85E4-5F5D-411D-A0E4-04D0B3E0347D}" dt="2024-02-26T08:02:31.970" v="10477" actId="1076"/>
          <ac:picMkLst>
            <pc:docMk/>
            <pc:sldMk cId="2447102964" sldId="394"/>
            <ac:picMk id="3" creationId="{DB6DA714-9C2B-55FC-E326-508500BB58BF}"/>
          </ac:picMkLst>
        </pc:picChg>
        <pc:picChg chg="add del mod">
          <ac:chgData name="Bartolomé Mora Paula" userId="c52dd6ee-09e5-4e41-b380-fc5a72a660a1" providerId="ADAL" clId="{898D85E4-5F5D-411D-A0E4-04D0B3E0347D}" dt="2024-02-26T07:53:24.097" v="10335" actId="21"/>
          <ac:picMkLst>
            <pc:docMk/>
            <pc:sldMk cId="2447102964" sldId="394"/>
            <ac:picMk id="5" creationId="{271D4488-5BD1-7A78-C5EA-4CD6CAEFE173}"/>
          </ac:picMkLst>
        </pc:picChg>
        <pc:picChg chg="del">
          <ac:chgData name="Bartolomé Mora Paula" userId="c52dd6ee-09e5-4e41-b380-fc5a72a660a1" providerId="ADAL" clId="{898D85E4-5F5D-411D-A0E4-04D0B3E0347D}" dt="2024-02-26T07:50:10.226" v="10315" actId="478"/>
          <ac:picMkLst>
            <pc:docMk/>
            <pc:sldMk cId="2447102964" sldId="394"/>
            <ac:picMk id="25" creationId="{FB146BE1-751C-A280-B48D-5C3AAD22F11A}"/>
          </ac:picMkLst>
        </pc:picChg>
        <pc:cxnChg chg="add del mod">
          <ac:chgData name="Bartolomé Mora Paula" userId="c52dd6ee-09e5-4e41-b380-fc5a72a660a1" providerId="ADAL" clId="{898D85E4-5F5D-411D-A0E4-04D0B3E0347D}" dt="2024-06-10T07:54:59.024" v="11273" actId="478"/>
          <ac:cxnSpMkLst>
            <pc:docMk/>
            <pc:sldMk cId="2447102964" sldId="394"/>
            <ac:cxnSpMk id="4" creationId="{C58D7803-8FE8-D8B3-EB28-0F05B8BAB688}"/>
          </ac:cxnSpMkLst>
        </pc:cxnChg>
      </pc:sldChg>
      <pc:sldChg chg="addSp delSp modSp add mod modAnim">
        <pc:chgData name="Bartolomé Mora Paula" userId="c52dd6ee-09e5-4e41-b380-fc5a72a660a1" providerId="ADAL" clId="{898D85E4-5F5D-411D-A0E4-04D0B3E0347D}" dt="2024-06-27T13:30:52.231" v="12291"/>
        <pc:sldMkLst>
          <pc:docMk/>
          <pc:sldMk cId="127116151" sldId="395"/>
        </pc:sldMkLst>
        <pc:spChg chg="mod">
          <ac:chgData name="Bartolomé Mora Paula" userId="c52dd6ee-09e5-4e41-b380-fc5a72a660a1" providerId="ADAL" clId="{898D85E4-5F5D-411D-A0E4-04D0B3E0347D}" dt="2024-06-26T10:23:01.419" v="12053" actId="1076"/>
          <ac:spMkLst>
            <pc:docMk/>
            <pc:sldMk cId="127116151" sldId="395"/>
            <ac:spMk id="11" creationId="{AF948123-9429-4C86-79FA-787209AD8268}"/>
          </ac:spMkLst>
        </pc:spChg>
        <pc:spChg chg="mod">
          <ac:chgData name="Bartolomé Mora Paula" userId="c52dd6ee-09e5-4e41-b380-fc5a72a660a1" providerId="ADAL" clId="{898D85E4-5F5D-411D-A0E4-04D0B3E0347D}" dt="2024-06-26T10:23:01.419" v="12053" actId="1076"/>
          <ac:spMkLst>
            <pc:docMk/>
            <pc:sldMk cId="127116151" sldId="395"/>
            <ac:spMk id="24" creationId="{F6B459AC-34E2-3A4C-9114-1C16C2DF8C4A}"/>
          </ac:spMkLst>
        </pc:spChg>
        <pc:grpChg chg="mod">
          <ac:chgData name="Bartolomé Mora Paula" userId="c52dd6ee-09e5-4e41-b380-fc5a72a660a1" providerId="ADAL" clId="{898D85E4-5F5D-411D-A0E4-04D0B3E0347D}" dt="2024-06-26T10:23:01.419" v="12053" actId="1076"/>
          <ac:grpSpMkLst>
            <pc:docMk/>
            <pc:sldMk cId="127116151" sldId="395"/>
            <ac:grpSpMk id="21" creationId="{EBAFEB3A-C9D2-F059-D0BE-D4B52A3A3995}"/>
          </ac:grpSpMkLst>
        </pc:grpChg>
        <pc:grpChg chg="mod">
          <ac:chgData name="Bartolomé Mora Paula" userId="c52dd6ee-09e5-4e41-b380-fc5a72a660a1" providerId="ADAL" clId="{898D85E4-5F5D-411D-A0E4-04D0B3E0347D}" dt="2024-06-26T10:23:01.419" v="12053" actId="1076"/>
          <ac:grpSpMkLst>
            <pc:docMk/>
            <pc:sldMk cId="127116151" sldId="395"/>
            <ac:grpSpMk id="27" creationId="{193237D0-A242-8622-7BB0-08BF772C00C0}"/>
          </ac:grpSpMkLst>
        </pc:grpChg>
        <pc:picChg chg="add mod ord modCrop">
          <ac:chgData name="Bartolomé Mora Paula" userId="c52dd6ee-09e5-4e41-b380-fc5a72a660a1" providerId="ADAL" clId="{898D85E4-5F5D-411D-A0E4-04D0B3E0347D}" dt="2024-06-26T10:23:08.081" v="12055" actId="1076"/>
          <ac:picMkLst>
            <pc:docMk/>
            <pc:sldMk cId="127116151" sldId="395"/>
            <ac:picMk id="2" creationId="{4355B853-DFAD-7F9A-ED1E-753ACEBE870E}"/>
          </ac:picMkLst>
        </pc:picChg>
        <pc:picChg chg="del">
          <ac:chgData name="Bartolomé Mora Paula" userId="c52dd6ee-09e5-4e41-b380-fc5a72a660a1" providerId="ADAL" clId="{898D85E4-5F5D-411D-A0E4-04D0B3E0347D}" dt="2024-03-04T11:13:30.173" v="10917" actId="478"/>
          <ac:picMkLst>
            <pc:docMk/>
            <pc:sldMk cId="127116151" sldId="395"/>
            <ac:picMk id="26" creationId="{9614FD79-3325-EE80-EABD-0F550EFACAC0}"/>
          </ac:picMkLst>
        </pc:picChg>
      </pc:sldChg>
      <pc:sldChg chg="add del">
        <pc:chgData name="Bartolomé Mora Paula" userId="c52dd6ee-09e5-4e41-b380-fc5a72a660a1" providerId="ADAL" clId="{898D85E4-5F5D-411D-A0E4-04D0B3E0347D}" dt="2024-02-26T07:58:49.812" v="10454" actId="47"/>
        <pc:sldMkLst>
          <pc:docMk/>
          <pc:sldMk cId="63349633" sldId="396"/>
        </pc:sldMkLst>
      </pc:sldChg>
      <pc:sldChg chg="addSp delSp modSp add del mod addAnim delAnim modAnim">
        <pc:chgData name="Bartolomé Mora Paula" userId="c52dd6ee-09e5-4e41-b380-fc5a72a660a1" providerId="ADAL" clId="{898D85E4-5F5D-411D-A0E4-04D0B3E0347D}" dt="2024-02-26T07:57:35.422" v="10418"/>
        <pc:sldMkLst>
          <pc:docMk/>
          <pc:sldMk cId="405055942" sldId="396"/>
        </pc:sldMkLst>
        <pc:spChg chg="add mod">
          <ac:chgData name="Bartolomé Mora Paula" userId="c52dd6ee-09e5-4e41-b380-fc5a72a660a1" providerId="ADAL" clId="{898D85E4-5F5D-411D-A0E4-04D0B3E0347D}" dt="2024-02-26T07:57:31.030" v="10412" actId="1076"/>
          <ac:spMkLst>
            <pc:docMk/>
            <pc:sldMk cId="405055942" sldId="396"/>
            <ac:spMk id="3" creationId="{F8D70FBB-2759-0723-78A5-806A84AF71DB}"/>
          </ac:spMkLst>
        </pc:spChg>
        <pc:spChg chg="add 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4" creationId="{44C0E6AB-60C1-FE43-81FB-E208C16FDC51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6" creationId="{1A16509C-3839-09FC-2D2B-861355A208B5}"/>
          </ac:spMkLst>
        </pc:spChg>
        <pc:spChg chg="mod">
          <ac:chgData name="Bartolomé Mora Paula" userId="c52dd6ee-09e5-4e41-b380-fc5a72a660a1" providerId="ADAL" clId="{898D85E4-5F5D-411D-A0E4-04D0B3E0347D}" dt="2024-02-26T07:56:55.337" v="10396"/>
          <ac:spMkLst>
            <pc:docMk/>
            <pc:sldMk cId="405055942" sldId="396"/>
            <ac:spMk id="7" creationId="{95DC780E-670D-00D2-B7DA-C995B0B3C2FB}"/>
          </ac:spMkLst>
        </pc:spChg>
        <pc:spChg chg="add del">
          <ac:chgData name="Bartolomé Mora Paula" userId="c52dd6ee-09e5-4e41-b380-fc5a72a660a1" providerId="ADAL" clId="{898D85E4-5F5D-411D-A0E4-04D0B3E0347D}" dt="2024-02-26T07:57:33.327" v="10415" actId="478"/>
          <ac:spMkLst>
            <pc:docMk/>
            <pc:sldMk cId="405055942" sldId="396"/>
            <ac:spMk id="11" creationId="{C34696B7-A17A-A71A-9D1B-91BA0211F388}"/>
          </ac:spMkLst>
        </pc:spChg>
        <pc:spChg chg="add del">
          <ac:chgData name="Bartolomé Mora Paula" userId="c52dd6ee-09e5-4e41-b380-fc5a72a660a1" providerId="ADAL" clId="{898D85E4-5F5D-411D-A0E4-04D0B3E0347D}" dt="2024-02-26T07:57:30.249" v="10410" actId="478"/>
          <ac:spMkLst>
            <pc:docMk/>
            <pc:sldMk cId="405055942" sldId="396"/>
            <ac:spMk id="24" creationId="{0C13F2BF-3DBA-AAAC-6E51-F5A4106268DF}"/>
          </ac:spMkLst>
        </pc:spChg>
        <pc:grpChg chg="add mod">
          <ac:chgData name="Bartolomé Mora Paula" userId="c52dd6ee-09e5-4e41-b380-fc5a72a660a1" providerId="ADAL" clId="{898D85E4-5F5D-411D-A0E4-04D0B3E0347D}" dt="2024-02-26T07:56:55.337" v="10396"/>
          <ac:grpSpMkLst>
            <pc:docMk/>
            <pc:sldMk cId="405055942" sldId="396"/>
            <ac:grpSpMk id="5" creationId="{DE946221-36D0-EEC3-D454-3EABAA76A730}"/>
          </ac:grpSpMkLst>
        </pc:grpChg>
        <pc:grpChg chg="add del">
          <ac:chgData name="Bartolomé Mora Paula" userId="c52dd6ee-09e5-4e41-b380-fc5a72a660a1" providerId="ADAL" clId="{898D85E4-5F5D-411D-A0E4-04D0B3E0347D}" dt="2024-02-26T07:57:32.655" v="10414" actId="478"/>
          <ac:grpSpMkLst>
            <pc:docMk/>
            <pc:sldMk cId="405055942" sldId="396"/>
            <ac:grpSpMk id="21" creationId="{2EA47687-97AE-145B-0EB9-03874C20497B}"/>
          </ac:grpSpMkLst>
        </pc:grpChg>
        <pc:grpChg chg="add del">
          <ac:chgData name="Bartolomé Mora Paula" userId="c52dd6ee-09e5-4e41-b380-fc5a72a660a1" providerId="ADAL" clId="{898D85E4-5F5D-411D-A0E4-04D0B3E0347D}" dt="2024-02-26T07:57:30.608" v="10411" actId="478"/>
          <ac:grpSpMkLst>
            <pc:docMk/>
            <pc:sldMk cId="405055942" sldId="396"/>
            <ac:grpSpMk id="27" creationId="{7C27FEB2-747D-85A4-1D8E-5EEA1DB70681}"/>
          </ac:grpSpMkLst>
        </pc:grpChg>
        <pc:picChg chg="add mod">
          <ac:chgData name="Bartolomé Mora Paula" userId="c52dd6ee-09e5-4e41-b380-fc5a72a660a1" providerId="ADAL" clId="{898D85E4-5F5D-411D-A0E4-04D0B3E0347D}" dt="2024-02-26T07:57:31.030" v="10412" actId="1076"/>
          <ac:picMkLst>
            <pc:docMk/>
            <pc:sldMk cId="405055942" sldId="396"/>
            <ac:picMk id="2" creationId="{89CFC852-CCF0-18C1-271D-D505549A8591}"/>
          </ac:picMkLst>
        </pc:picChg>
      </pc:sldChg>
      <pc:sldChg chg="addSp delSp modSp add mod addAnim delAnim modAnim modShow">
        <pc:chgData name="Bartolomé Mora Paula" userId="c52dd6ee-09e5-4e41-b380-fc5a72a660a1" providerId="ADAL" clId="{898D85E4-5F5D-411D-A0E4-04D0B3E0347D}" dt="2024-06-26T10:20:10.404" v="11984" actId="729"/>
        <pc:sldMkLst>
          <pc:docMk/>
          <pc:sldMk cId="898996945" sldId="397"/>
        </pc:sldMkLst>
        <pc:spChg chg="add mod">
          <ac:chgData name="Bartolomé Mora Paula" userId="c52dd6ee-09e5-4e41-b380-fc5a72a660a1" providerId="ADAL" clId="{898D85E4-5F5D-411D-A0E4-04D0B3E0347D}" dt="2024-02-26T07:59:05.721" v="10461" actId="1076"/>
          <ac:spMkLst>
            <pc:docMk/>
            <pc:sldMk cId="898996945" sldId="397"/>
            <ac:spMk id="3" creationId="{5791B9FF-ADAD-7EA1-9314-1D675B56D099}"/>
          </ac:spMkLst>
        </pc:spChg>
        <pc:spChg chg="add mod">
          <ac:chgData name="Bartolomé Mora Paula" userId="c52dd6ee-09e5-4e41-b380-fc5a72a660a1" providerId="ADAL" clId="{898D85E4-5F5D-411D-A0E4-04D0B3E0347D}" dt="2024-02-26T07:59:35.757" v="10472" actId="14100"/>
          <ac:spMkLst>
            <pc:docMk/>
            <pc:sldMk cId="898996945" sldId="397"/>
            <ac:spMk id="5" creationId="{8373D347-F848-74D5-6490-943A7102F7F8}"/>
          </ac:spMkLst>
        </pc:spChg>
        <pc:spChg chg="add del">
          <ac:chgData name="Bartolomé Mora Paula" userId="c52dd6ee-09e5-4e41-b380-fc5a72a660a1" providerId="ADAL" clId="{898D85E4-5F5D-411D-A0E4-04D0B3E0347D}" dt="2024-02-26T07:59:08.988" v="10465" actId="478"/>
          <ac:spMkLst>
            <pc:docMk/>
            <pc:sldMk cId="898996945" sldId="397"/>
            <ac:spMk id="24" creationId="{7BABFC48-9C9E-BA7F-F0DC-2C4324C628BE}"/>
          </ac:spMkLst>
        </pc:spChg>
        <pc:grpChg chg="add del">
          <ac:chgData name="Bartolomé Mora Paula" userId="c52dd6ee-09e5-4e41-b380-fc5a72a660a1" providerId="ADAL" clId="{898D85E4-5F5D-411D-A0E4-04D0B3E0347D}" dt="2024-02-26T07:59:07.784" v="10464" actId="478"/>
          <ac:grpSpMkLst>
            <pc:docMk/>
            <pc:sldMk cId="898996945" sldId="397"/>
            <ac:grpSpMk id="27" creationId="{05873189-4D62-17CE-D540-13F230107398}"/>
          </ac:grpSpMkLst>
        </pc:grpChg>
        <pc:picChg chg="add mod">
          <ac:chgData name="Bartolomé Mora Paula" userId="c52dd6ee-09e5-4e41-b380-fc5a72a660a1" providerId="ADAL" clId="{898D85E4-5F5D-411D-A0E4-04D0B3E0347D}" dt="2024-02-26T07:59:05.721" v="10461" actId="1076"/>
          <ac:picMkLst>
            <pc:docMk/>
            <pc:sldMk cId="898996945" sldId="397"/>
            <ac:picMk id="2" creationId="{BEA1BD19-D289-F787-64DB-1E038659A34B}"/>
          </ac:picMkLst>
        </pc:picChg>
        <pc:picChg chg="add mod ord">
          <ac:chgData name="Bartolomé Mora Paula" userId="c52dd6ee-09e5-4e41-b380-fc5a72a660a1" providerId="ADAL" clId="{898D85E4-5F5D-411D-A0E4-04D0B3E0347D}" dt="2024-03-04T11:13:21.118" v="10914" actId="1076"/>
          <ac:picMkLst>
            <pc:docMk/>
            <pc:sldMk cId="898996945" sldId="397"/>
            <ac:picMk id="2" creationId="{F493CAEA-E479-3F0D-B67C-99D3453763AE}"/>
          </ac:picMkLst>
        </pc:picChg>
        <pc:picChg chg="add mod">
          <ac:chgData name="Bartolomé Mora Paula" userId="c52dd6ee-09e5-4e41-b380-fc5a72a660a1" providerId="ADAL" clId="{898D85E4-5F5D-411D-A0E4-04D0B3E0347D}" dt="2024-02-26T07:59:19.691" v="10469" actId="1076"/>
          <ac:picMkLst>
            <pc:docMk/>
            <pc:sldMk cId="898996945" sldId="397"/>
            <ac:picMk id="4" creationId="{5807CAA0-287B-7E35-A569-1F8CA7D6001A}"/>
          </ac:picMkLst>
        </pc:picChg>
        <pc:picChg chg="del">
          <ac:chgData name="Bartolomé Mora Paula" userId="c52dd6ee-09e5-4e41-b380-fc5a72a660a1" providerId="ADAL" clId="{898D85E4-5F5D-411D-A0E4-04D0B3E0347D}" dt="2024-03-04T11:13:09.263" v="10910" actId="478"/>
          <ac:picMkLst>
            <pc:docMk/>
            <pc:sldMk cId="898996945" sldId="397"/>
            <ac:picMk id="26" creationId="{CECB7633-4D07-1FBC-CA10-D8BFEE469FE0}"/>
          </ac:picMkLst>
        </pc:picChg>
      </pc:sldChg>
      <pc:sldChg chg="addSp delSp modSp add mod modShow">
        <pc:chgData name="Bartolomé Mora Paula" userId="c52dd6ee-09e5-4e41-b380-fc5a72a660a1" providerId="ADAL" clId="{898D85E4-5F5D-411D-A0E4-04D0B3E0347D}" dt="2024-06-26T10:06:54.075" v="11828" actId="729"/>
        <pc:sldMkLst>
          <pc:docMk/>
          <pc:sldMk cId="1254592855" sldId="398"/>
        </pc:sldMkLst>
        <pc:spChg chg="add del mod">
          <ac:chgData name="Bartolomé Mora Paula" userId="c52dd6ee-09e5-4e41-b380-fc5a72a660a1" providerId="ADAL" clId="{898D85E4-5F5D-411D-A0E4-04D0B3E0347D}" dt="2024-06-07T10:52:36.931" v="11025"/>
          <ac:spMkLst>
            <pc:docMk/>
            <pc:sldMk cId="1254592855" sldId="398"/>
            <ac:spMk id="3" creationId="{0A25D625-C3CC-186D-96DB-259C6201912B}"/>
          </ac:spMkLst>
        </pc:spChg>
        <pc:spChg chg="mod">
          <ac:chgData name="Bartolomé Mora Paula" userId="c52dd6ee-09e5-4e41-b380-fc5a72a660a1" providerId="ADAL" clId="{898D85E4-5F5D-411D-A0E4-04D0B3E0347D}" dt="2024-06-07T10:52:38.284" v="11026" actId="20577"/>
          <ac:spMkLst>
            <pc:docMk/>
            <pc:sldMk cId="1254592855" sldId="398"/>
            <ac:spMk id="13" creationId="{469B97EB-2A8A-67B4-9513-94010E9123E0}"/>
          </ac:spMkLst>
        </pc:spChg>
      </pc:sldChg>
      <pc:sldChg chg="addSp modSp add mod">
        <pc:chgData name="Bartolomé Mora Paula" userId="c52dd6ee-09e5-4e41-b380-fc5a72a660a1" providerId="ADAL" clId="{898D85E4-5F5D-411D-A0E4-04D0B3E0347D}" dt="2024-06-26T10:14:14.177" v="11925" actId="14100"/>
        <pc:sldMkLst>
          <pc:docMk/>
          <pc:sldMk cId="2422225650" sldId="399"/>
        </pc:sldMkLst>
        <pc:spChg chg="mod">
          <ac:chgData name="Bartolomé Mora Paula" userId="c52dd6ee-09e5-4e41-b380-fc5a72a660a1" providerId="ADAL" clId="{898D85E4-5F5D-411D-A0E4-04D0B3E0347D}" dt="2024-06-26T10:14:14.177" v="11925" actId="14100"/>
          <ac:spMkLst>
            <pc:docMk/>
            <pc:sldMk cId="2422225650" sldId="399"/>
            <ac:spMk id="9" creationId="{840493CD-5AE5-466F-716B-4DC953B4425F}"/>
          </ac:spMkLst>
        </pc:spChg>
        <pc:spChg chg="mod">
          <ac:chgData name="Bartolomé Mora Paula" userId="c52dd6ee-09e5-4e41-b380-fc5a72a660a1" providerId="ADAL" clId="{898D85E4-5F5D-411D-A0E4-04D0B3E0347D}" dt="2024-06-26T10:14:05.075" v="11905" actId="20577"/>
          <ac:spMkLst>
            <pc:docMk/>
            <pc:sldMk cId="2422225650" sldId="399"/>
            <ac:spMk id="900" creationId="{FD4D3B72-6C7D-7A23-5B95-EA3E548E58BA}"/>
          </ac:spMkLst>
        </pc:spChg>
        <pc:picChg chg="add mod">
          <ac:chgData name="Bartolomé Mora Paula" userId="c52dd6ee-09e5-4e41-b380-fc5a72a660a1" providerId="ADAL" clId="{898D85E4-5F5D-411D-A0E4-04D0B3E0347D}" dt="2024-06-26T10:11:35.345" v="11881" actId="1076"/>
          <ac:picMkLst>
            <pc:docMk/>
            <pc:sldMk cId="2422225650" sldId="399"/>
            <ac:picMk id="4" creationId="{01AD30E9-2E51-E07C-56D4-7854F98F8144}"/>
          </ac:picMkLst>
        </pc:picChg>
        <pc:picChg chg="add mod">
          <ac:chgData name="Bartolomé Mora Paula" userId="c52dd6ee-09e5-4e41-b380-fc5a72a660a1" providerId="ADAL" clId="{898D85E4-5F5D-411D-A0E4-04D0B3E0347D}" dt="2024-06-26T10:11:33.281" v="11880" actId="1076"/>
          <ac:picMkLst>
            <pc:docMk/>
            <pc:sldMk cId="2422225650" sldId="399"/>
            <ac:picMk id="7" creationId="{B675FD00-D7F4-A31C-E450-75138C98861D}"/>
          </ac:picMkLst>
        </pc:picChg>
      </pc:sldChg>
      <pc:sldChg chg="add mod modShow">
        <pc:chgData name="Bartolomé Mora Paula" userId="c52dd6ee-09e5-4e41-b380-fc5a72a660a1" providerId="ADAL" clId="{898D85E4-5F5D-411D-A0E4-04D0B3E0347D}" dt="2024-06-10T17:29:17.680" v="11491" actId="729"/>
        <pc:sldMkLst>
          <pc:docMk/>
          <pc:sldMk cId="501497948" sldId="400"/>
        </pc:sldMkLst>
      </pc:sldChg>
      <pc:sldChg chg="modSp add mod">
        <pc:chgData name="Bartolomé Mora Paula" userId="c52dd6ee-09e5-4e41-b380-fc5a72a660a1" providerId="ADAL" clId="{898D85E4-5F5D-411D-A0E4-04D0B3E0347D}" dt="2024-06-26T09:36:33.891" v="11702" actId="20577"/>
        <pc:sldMkLst>
          <pc:docMk/>
          <pc:sldMk cId="1275786072" sldId="401"/>
        </pc:sldMkLst>
        <pc:spChg chg="mod">
          <ac:chgData name="Bartolomé Mora Paula" userId="c52dd6ee-09e5-4e41-b380-fc5a72a660a1" providerId="ADAL" clId="{898D85E4-5F5D-411D-A0E4-04D0B3E0347D}" dt="2024-06-26T09:36:33.891" v="11702" actId="20577"/>
          <ac:spMkLst>
            <pc:docMk/>
            <pc:sldMk cId="1275786072" sldId="401"/>
            <ac:spMk id="557" creationId="{2B3C07F5-BE8F-9BA3-6AF7-7C7149A0042C}"/>
          </ac:spMkLst>
        </pc:spChg>
        <pc:spChg chg="mod">
          <ac:chgData name="Bartolomé Mora Paula" userId="c52dd6ee-09e5-4e41-b380-fc5a72a660a1" providerId="ADAL" clId="{898D85E4-5F5D-411D-A0E4-04D0B3E0347D}" dt="2024-06-26T09:35:50.153" v="11676" actId="20577"/>
          <ac:spMkLst>
            <pc:docMk/>
            <pc:sldMk cId="1275786072" sldId="401"/>
            <ac:spMk id="558" creationId="{053482B2-434D-FD28-3609-E4F6F5F90651}"/>
          </ac:spMkLst>
        </pc:spChg>
      </pc:sldChg>
      <pc:sldChg chg="addSp delSp modSp add del mod">
        <pc:chgData name="Bartolomé Mora Paula" userId="c52dd6ee-09e5-4e41-b380-fc5a72a660a1" providerId="ADAL" clId="{898D85E4-5F5D-411D-A0E4-04D0B3E0347D}" dt="2024-06-26T09:34:56.467" v="11667" actId="47"/>
        <pc:sldMkLst>
          <pc:docMk/>
          <pc:sldMk cId="1269162825" sldId="402"/>
        </pc:sldMkLst>
        <pc:spChg chg="del">
          <ac:chgData name="Bartolomé Mora Paula" userId="c52dd6ee-09e5-4e41-b380-fc5a72a660a1" providerId="ADAL" clId="{898D85E4-5F5D-411D-A0E4-04D0B3E0347D}" dt="2024-06-26T09:31:09.949" v="11615" actId="478"/>
          <ac:spMkLst>
            <pc:docMk/>
            <pc:sldMk cId="1269162825" sldId="402"/>
            <ac:spMk id="2" creationId="{3889128A-75B3-D73F-182A-11A1C5C146F3}"/>
          </ac:spMkLst>
        </pc:spChg>
        <pc:spChg chg="del">
          <ac:chgData name="Bartolomé Mora Paula" userId="c52dd6ee-09e5-4e41-b380-fc5a72a660a1" providerId="ADAL" clId="{898D85E4-5F5D-411D-A0E4-04D0B3E0347D}" dt="2024-06-26T09:31:09.559" v="11614" actId="478"/>
          <ac:spMkLst>
            <pc:docMk/>
            <pc:sldMk cId="1269162825" sldId="402"/>
            <ac:spMk id="16" creationId="{3FFDF952-4FBC-6C70-03D9-8D65CC7AA519}"/>
          </ac:spMkLst>
        </pc:spChg>
        <pc:spChg chg="del">
          <ac:chgData name="Bartolomé Mora Paula" userId="c52dd6ee-09e5-4e41-b380-fc5a72a660a1" providerId="ADAL" clId="{898D85E4-5F5D-411D-A0E4-04D0B3E0347D}" dt="2024-06-26T09:31:08.591" v="11613" actId="478"/>
          <ac:spMkLst>
            <pc:docMk/>
            <pc:sldMk cId="1269162825" sldId="402"/>
            <ac:spMk id="19" creationId="{927D5CA7-BC93-9E2A-E1C9-6210DFDC0953}"/>
          </ac:spMkLst>
        </pc:spChg>
        <pc:spChg chg="del mod">
          <ac:chgData name="Bartolomé Mora Paula" userId="c52dd6ee-09e5-4e41-b380-fc5a72a660a1" providerId="ADAL" clId="{898D85E4-5F5D-411D-A0E4-04D0B3E0347D}" dt="2024-06-26T09:32:51.271" v="11632" actId="478"/>
          <ac:spMkLst>
            <pc:docMk/>
            <pc:sldMk cId="1269162825" sldId="402"/>
            <ac:spMk id="26" creationId="{50E8B847-2278-E8A0-9392-FA31862E268C}"/>
          </ac:spMkLst>
        </pc:spChg>
        <pc:spChg chg="mod">
          <ac:chgData name="Bartolomé Mora Paula" userId="c52dd6ee-09e5-4e41-b380-fc5a72a660a1" providerId="ADAL" clId="{898D85E4-5F5D-411D-A0E4-04D0B3E0347D}" dt="2024-06-26T09:34:45.512" v="11663" actId="1076"/>
          <ac:spMkLst>
            <pc:docMk/>
            <pc:sldMk cId="1269162825" sldId="402"/>
            <ac:spMk id="31" creationId="{96CD8D2B-69C7-5537-5DFB-8289DCEB8687}"/>
          </ac:spMkLst>
        </pc:spChg>
        <pc:spChg chg="mod">
          <ac:chgData name="Bartolomé Mora Paula" userId="c52dd6ee-09e5-4e41-b380-fc5a72a660a1" providerId="ADAL" clId="{898D85E4-5F5D-411D-A0E4-04D0B3E0347D}" dt="2024-06-26T09:31:49.481" v="11621" actId="1076"/>
          <ac:spMkLst>
            <pc:docMk/>
            <pc:sldMk cId="1269162825" sldId="402"/>
            <ac:spMk id="896" creationId="{7185C0BE-5B72-5097-7D9C-45B30987FB3A}"/>
          </ac:spMkLst>
        </pc:spChg>
        <pc:spChg chg="del">
          <ac:chgData name="Bartolomé Mora Paula" userId="c52dd6ee-09e5-4e41-b380-fc5a72a660a1" providerId="ADAL" clId="{898D85E4-5F5D-411D-A0E4-04D0B3E0347D}" dt="2024-06-26T09:31:08.591" v="11613" actId="478"/>
          <ac:spMkLst>
            <pc:docMk/>
            <pc:sldMk cId="1269162825" sldId="402"/>
            <ac:spMk id="912" creationId="{C39F1A66-139D-AEE4-8C3E-98A378EAAA6F}"/>
          </ac:spMkLst>
        </pc:spChg>
        <pc:spChg chg="del mod">
          <ac:chgData name="Bartolomé Mora Paula" userId="c52dd6ee-09e5-4e41-b380-fc5a72a660a1" providerId="ADAL" clId="{898D85E4-5F5D-411D-A0E4-04D0B3E0347D}" dt="2024-06-26T09:32:51.271" v="11632" actId="478"/>
          <ac:spMkLst>
            <pc:docMk/>
            <pc:sldMk cId="1269162825" sldId="402"/>
            <ac:spMk id="914" creationId="{0B58E322-0773-0C35-A82A-3AC206F34D96}"/>
          </ac:spMkLst>
        </pc:spChg>
        <pc:grpChg chg="mod">
          <ac:chgData name="Bartolomé Mora Paula" userId="c52dd6ee-09e5-4e41-b380-fc5a72a660a1" providerId="ADAL" clId="{898D85E4-5F5D-411D-A0E4-04D0B3E0347D}" dt="2024-06-26T09:31:49.481" v="11621" actId="1076"/>
          <ac:grpSpMkLst>
            <pc:docMk/>
            <pc:sldMk cId="1269162825" sldId="402"/>
            <ac:grpSpMk id="906" creationId="{191A875A-ACBD-1A73-7421-5A4481A84928}"/>
          </ac:grpSpMkLst>
        </pc:grpChg>
        <pc:grpChg chg="mod">
          <ac:chgData name="Bartolomé Mora Paula" userId="c52dd6ee-09e5-4e41-b380-fc5a72a660a1" providerId="ADAL" clId="{898D85E4-5F5D-411D-A0E4-04D0B3E0347D}" dt="2024-06-26T09:31:49.481" v="11621" actId="1076"/>
          <ac:grpSpMkLst>
            <pc:docMk/>
            <pc:sldMk cId="1269162825" sldId="402"/>
            <ac:grpSpMk id="909" creationId="{C1C0D0B2-016F-A0E2-F34D-5EC6CCCFE544}"/>
          </ac:grpSpMkLst>
        </pc:grpChg>
        <pc:picChg chg="add del mod">
          <ac:chgData name="Bartolomé Mora Paula" userId="c52dd6ee-09e5-4e41-b380-fc5a72a660a1" providerId="ADAL" clId="{898D85E4-5F5D-411D-A0E4-04D0B3E0347D}" dt="2024-06-26T09:33:04.917" v="11633" actId="21"/>
          <ac:picMkLst>
            <pc:docMk/>
            <pc:sldMk cId="1269162825" sldId="402"/>
            <ac:picMk id="3" creationId="{0E8FF3EA-F530-1687-C99E-7A397DE01494}"/>
          </ac:picMkLst>
        </pc:picChg>
      </pc:sldChg>
      <pc:sldChg chg="addSp delSp modSp add mod addAnim delAnim modAnim">
        <pc:chgData name="Bartolomé Mora Paula" userId="c52dd6ee-09e5-4e41-b380-fc5a72a660a1" providerId="ADAL" clId="{898D85E4-5F5D-411D-A0E4-04D0B3E0347D}" dt="2024-06-27T13:17:27.671" v="12283"/>
        <pc:sldMkLst>
          <pc:docMk/>
          <pc:sldMk cId="1019878387" sldId="403"/>
        </pc:sldMkLst>
        <pc:spChg chg="del">
          <ac:chgData name="Bartolomé Mora Paula" userId="c52dd6ee-09e5-4e41-b380-fc5a72a660a1" providerId="ADAL" clId="{898D85E4-5F5D-411D-A0E4-04D0B3E0347D}" dt="2024-06-26T09:33:08.497" v="11634" actId="478"/>
          <ac:spMkLst>
            <pc:docMk/>
            <pc:sldMk cId="1019878387" sldId="403"/>
            <ac:spMk id="2" creationId="{3889128A-75B3-D73F-182A-11A1C5C146F3}"/>
          </ac:spMkLst>
        </pc:spChg>
        <pc:spChg chg="add del mod">
          <ac:chgData name="Bartolomé Mora Paula" userId="c52dd6ee-09e5-4e41-b380-fc5a72a660a1" providerId="ADAL" clId="{898D85E4-5F5D-411D-A0E4-04D0B3E0347D}" dt="2024-06-26T09:46:58.263" v="11819" actId="478"/>
          <ac:spMkLst>
            <pc:docMk/>
            <pc:sldMk cId="1019878387" sldId="403"/>
            <ac:spMk id="7" creationId="{749EBF7E-9ED3-5512-8A15-9CAB666E18B3}"/>
          </ac:spMkLst>
        </pc:spChg>
        <pc:spChg chg="mod">
          <ac:chgData name="Bartolomé Mora Paula" userId="c52dd6ee-09e5-4e41-b380-fc5a72a660a1" providerId="ADAL" clId="{898D85E4-5F5D-411D-A0E4-04D0B3E0347D}" dt="2024-06-26T09:34:48.575" v="11664"/>
          <ac:spMkLst>
            <pc:docMk/>
            <pc:sldMk cId="1019878387" sldId="403"/>
            <ac:spMk id="11" creationId="{61B827AC-137A-3C48-2199-DC113557B4D4}"/>
          </ac:spMkLst>
        </pc:spChg>
        <pc:spChg chg="mod">
          <ac:chgData name="Bartolomé Mora Paula" userId="c52dd6ee-09e5-4e41-b380-fc5a72a660a1" providerId="ADAL" clId="{898D85E4-5F5D-411D-A0E4-04D0B3E0347D}" dt="2024-06-26T09:34:48.575" v="11664"/>
          <ac:spMkLst>
            <pc:docMk/>
            <pc:sldMk cId="1019878387" sldId="403"/>
            <ac:spMk id="12" creationId="{BB090906-EA34-FC18-EDDA-89B09FAF0C71}"/>
          </ac:spMkLst>
        </pc:spChg>
        <pc:spChg chg="mod">
          <ac:chgData name="Bartolomé Mora Paula" userId="c52dd6ee-09e5-4e41-b380-fc5a72a660a1" providerId="ADAL" clId="{898D85E4-5F5D-411D-A0E4-04D0B3E0347D}" dt="2024-06-26T09:34:51.690" v="11665"/>
          <ac:spMkLst>
            <pc:docMk/>
            <pc:sldMk cId="1019878387" sldId="403"/>
            <ac:spMk id="14" creationId="{FB55ABC7-83D8-C835-5B68-30D68F196BF7}"/>
          </ac:spMkLst>
        </pc:spChg>
        <pc:spChg chg="mod">
          <ac:chgData name="Bartolomé Mora Paula" userId="c52dd6ee-09e5-4e41-b380-fc5a72a660a1" providerId="ADAL" clId="{898D85E4-5F5D-411D-A0E4-04D0B3E0347D}" dt="2024-06-26T09:34:51.690" v="11665"/>
          <ac:spMkLst>
            <pc:docMk/>
            <pc:sldMk cId="1019878387" sldId="403"/>
            <ac:spMk id="15" creationId="{3CD95F3A-47DF-B850-5486-084C4C593FC7}"/>
          </ac:spMkLst>
        </pc:spChg>
        <pc:spChg chg="del">
          <ac:chgData name="Bartolomé Mora Paula" userId="c52dd6ee-09e5-4e41-b380-fc5a72a660a1" providerId="ADAL" clId="{898D85E4-5F5D-411D-A0E4-04D0B3E0347D}" dt="2024-06-26T09:33:08.497" v="11634" actId="478"/>
          <ac:spMkLst>
            <pc:docMk/>
            <pc:sldMk cId="1019878387" sldId="403"/>
            <ac:spMk id="16" creationId="{3FFDF952-4FBC-6C70-03D9-8D65CC7AA519}"/>
          </ac:spMkLst>
        </pc:spChg>
        <pc:spChg chg="add del mod">
          <ac:chgData name="Bartolomé Mora Paula" userId="c52dd6ee-09e5-4e41-b380-fc5a72a660a1" providerId="ADAL" clId="{898D85E4-5F5D-411D-A0E4-04D0B3E0347D}" dt="2024-06-26T09:42:59.200" v="11781" actId="478"/>
          <ac:spMkLst>
            <pc:docMk/>
            <pc:sldMk cId="1019878387" sldId="403"/>
            <ac:spMk id="17" creationId="{092E698D-009E-6325-BF2B-9CEE383A369F}"/>
          </ac:spMkLst>
        </pc:spChg>
        <pc:spChg chg="add mod">
          <ac:chgData name="Bartolomé Mora Paula" userId="c52dd6ee-09e5-4e41-b380-fc5a72a660a1" providerId="ADAL" clId="{898D85E4-5F5D-411D-A0E4-04D0B3E0347D}" dt="2024-06-26T09:47:36.967" v="11824" actId="1076"/>
          <ac:spMkLst>
            <pc:docMk/>
            <pc:sldMk cId="1019878387" sldId="403"/>
            <ac:spMk id="18" creationId="{14C98257-7E6B-54BD-4F97-DB702453A500}"/>
          </ac:spMkLst>
        </pc:spChg>
        <pc:spChg chg="del">
          <ac:chgData name="Bartolomé Mora Paula" userId="c52dd6ee-09e5-4e41-b380-fc5a72a660a1" providerId="ADAL" clId="{898D85E4-5F5D-411D-A0E4-04D0B3E0347D}" dt="2024-06-26T09:33:08.497" v="11634" actId="478"/>
          <ac:spMkLst>
            <pc:docMk/>
            <pc:sldMk cId="1019878387" sldId="403"/>
            <ac:spMk id="19" creationId="{927D5CA7-BC93-9E2A-E1C9-6210DFDC0953}"/>
          </ac:spMkLst>
        </pc:spChg>
        <pc:spChg chg="add mod">
          <ac:chgData name="Bartolomé Mora Paula" userId="c52dd6ee-09e5-4e41-b380-fc5a72a660a1" providerId="ADAL" clId="{898D85E4-5F5D-411D-A0E4-04D0B3E0347D}" dt="2024-06-26T09:47:24.747" v="11821" actId="208"/>
          <ac:spMkLst>
            <pc:docMk/>
            <pc:sldMk cId="1019878387" sldId="403"/>
            <ac:spMk id="20" creationId="{844783C6-23D9-BCBA-6829-3FF892657402}"/>
          </ac:spMkLst>
        </pc:spChg>
        <pc:spChg chg="del">
          <ac:chgData name="Bartolomé Mora Paula" userId="c52dd6ee-09e5-4e41-b380-fc5a72a660a1" providerId="ADAL" clId="{898D85E4-5F5D-411D-A0E4-04D0B3E0347D}" dt="2024-06-26T09:33:08.497" v="11634" actId="478"/>
          <ac:spMkLst>
            <pc:docMk/>
            <pc:sldMk cId="1019878387" sldId="403"/>
            <ac:spMk id="912" creationId="{C39F1A66-139D-AEE4-8C3E-98A378EAAA6F}"/>
          </ac:spMkLst>
        </pc:spChg>
        <pc:grpChg chg="add mod">
          <ac:chgData name="Bartolomé Mora Paula" userId="c52dd6ee-09e5-4e41-b380-fc5a72a660a1" providerId="ADAL" clId="{898D85E4-5F5D-411D-A0E4-04D0B3E0347D}" dt="2024-06-26T09:34:48.575" v="11664"/>
          <ac:grpSpMkLst>
            <pc:docMk/>
            <pc:sldMk cId="1019878387" sldId="403"/>
            <ac:grpSpMk id="10" creationId="{531282CA-31E6-52DD-0BEF-F38A16F8B82B}"/>
          </ac:grpSpMkLst>
        </pc:grpChg>
        <pc:grpChg chg="add mod">
          <ac:chgData name="Bartolomé Mora Paula" userId="c52dd6ee-09e5-4e41-b380-fc5a72a660a1" providerId="ADAL" clId="{898D85E4-5F5D-411D-A0E4-04D0B3E0347D}" dt="2024-06-26T09:34:55.075" v="11666" actId="1076"/>
          <ac:grpSpMkLst>
            <pc:docMk/>
            <pc:sldMk cId="1019878387" sldId="403"/>
            <ac:grpSpMk id="13" creationId="{68E26DE2-5DDF-2545-C367-D9389EB3F89C}"/>
          </ac:grpSpMkLst>
        </pc:grpChg>
        <pc:picChg chg="add mod">
          <ac:chgData name="Bartolomé Mora Paula" userId="c52dd6ee-09e5-4e41-b380-fc5a72a660a1" providerId="ADAL" clId="{898D85E4-5F5D-411D-A0E4-04D0B3E0347D}" dt="2024-06-26T09:34:00.679" v="11650" actId="1076"/>
          <ac:picMkLst>
            <pc:docMk/>
            <pc:sldMk cId="1019878387" sldId="403"/>
            <ac:picMk id="3" creationId="{0E8FF3EA-F530-1687-C99E-7A397DE01494}"/>
          </ac:picMkLst>
        </pc:picChg>
        <pc:picChg chg="add mod">
          <ac:chgData name="Bartolomé Mora Paula" userId="c52dd6ee-09e5-4e41-b380-fc5a72a660a1" providerId="ADAL" clId="{898D85E4-5F5D-411D-A0E4-04D0B3E0347D}" dt="2024-06-26T09:34:24.575" v="11658" actId="14100"/>
          <ac:picMkLst>
            <pc:docMk/>
            <pc:sldMk cId="1019878387" sldId="403"/>
            <ac:picMk id="5" creationId="{1C704618-3CC4-E280-953C-37613C612EA5}"/>
          </ac:picMkLst>
        </pc:picChg>
        <pc:picChg chg="add del mod">
          <ac:chgData name="Bartolomé Mora Paula" userId="c52dd6ee-09e5-4e41-b380-fc5a72a660a1" providerId="ADAL" clId="{898D85E4-5F5D-411D-A0E4-04D0B3E0347D}" dt="2024-06-26T09:46:40.904" v="11812" actId="1076"/>
          <ac:picMkLst>
            <pc:docMk/>
            <pc:sldMk cId="1019878387" sldId="403"/>
            <ac:picMk id="6" creationId="{EDA0FA09-0B9E-074D-B357-1A736CDE23AC}"/>
          </ac:picMkLst>
        </pc:picChg>
        <pc:cxnChg chg="add del mod">
          <ac:chgData name="Bartolomé Mora Paula" userId="c52dd6ee-09e5-4e41-b380-fc5a72a660a1" providerId="ADAL" clId="{898D85E4-5F5D-411D-A0E4-04D0B3E0347D}" dt="2024-06-26T09:34:15.335" v="11654" actId="478"/>
          <ac:cxnSpMkLst>
            <pc:docMk/>
            <pc:sldMk cId="1019878387" sldId="403"/>
            <ac:cxnSpMk id="8" creationId="{79791199-C176-932C-26AF-E8444DCA6FDB}"/>
          </ac:cxnSpMkLst>
        </pc:cxnChg>
      </pc:sldChg>
      <pc:sldChg chg="add del">
        <pc:chgData name="Bartolomé Mora Paula" userId="c52dd6ee-09e5-4e41-b380-fc5a72a660a1" providerId="ADAL" clId="{898D85E4-5F5D-411D-A0E4-04D0B3E0347D}" dt="2024-06-26T09:32:40.465" v="11630" actId="47"/>
        <pc:sldMkLst>
          <pc:docMk/>
          <pc:sldMk cId="2441839393" sldId="403"/>
        </pc:sldMkLst>
      </pc:sldChg>
      <pc:sldChg chg="modSp add del mod">
        <pc:chgData name="Bartolomé Mora Paula" userId="c52dd6ee-09e5-4e41-b380-fc5a72a660a1" providerId="ADAL" clId="{898D85E4-5F5D-411D-A0E4-04D0B3E0347D}" dt="2024-06-27T09:47:39.420" v="12097" actId="47"/>
        <pc:sldMkLst>
          <pc:docMk/>
          <pc:sldMk cId="1544538067" sldId="404"/>
        </pc:sldMkLst>
        <pc:spChg chg="mod">
          <ac:chgData name="Bartolomé Mora Paula" userId="c52dd6ee-09e5-4e41-b380-fc5a72a660a1" providerId="ADAL" clId="{898D85E4-5F5D-411D-A0E4-04D0B3E0347D}" dt="2024-06-26T09:38:58.525" v="11748" actId="20577"/>
          <ac:spMkLst>
            <pc:docMk/>
            <pc:sldMk cId="1544538067" sldId="404"/>
            <ac:spMk id="911" creationId="{00000000-0000-0000-0000-000000000000}"/>
          </ac:spMkLst>
        </pc:spChg>
      </pc:sldChg>
      <pc:sldChg chg="add mod modShow">
        <pc:chgData name="Bartolomé Mora Paula" userId="c52dd6ee-09e5-4e41-b380-fc5a72a660a1" providerId="ADAL" clId="{898D85E4-5F5D-411D-A0E4-04D0B3E0347D}" dt="2024-06-26T10:06:45.826" v="11826" actId="729"/>
        <pc:sldMkLst>
          <pc:docMk/>
          <pc:sldMk cId="2682603431" sldId="405"/>
        </pc:sldMkLst>
      </pc:sldChg>
      <pc:sldChg chg="addSp delSp modSp add mod delAnim modAnim">
        <pc:chgData name="Bartolomé Mora Paula" userId="c52dd6ee-09e5-4e41-b380-fc5a72a660a1" providerId="ADAL" clId="{898D85E4-5F5D-411D-A0E4-04D0B3E0347D}" dt="2024-06-26T10:13:40.685" v="11882" actId="20577"/>
        <pc:sldMkLst>
          <pc:docMk/>
          <pc:sldMk cId="1948605229" sldId="406"/>
        </pc:sldMkLst>
        <pc:spChg chg="del">
          <ac:chgData name="Bartolomé Mora Paula" userId="c52dd6ee-09e5-4e41-b380-fc5a72a660a1" providerId="ADAL" clId="{898D85E4-5F5D-411D-A0E4-04D0B3E0347D}" dt="2024-06-26T10:08:50.918" v="11845" actId="478"/>
          <ac:spMkLst>
            <pc:docMk/>
            <pc:sldMk cId="1948605229" sldId="406"/>
            <ac:spMk id="3" creationId="{5CD7E590-5029-3764-9842-A4151DFC2F45}"/>
          </ac:spMkLst>
        </pc:spChg>
        <pc:spChg chg="del mod">
          <ac:chgData name="Bartolomé Mora Paula" userId="c52dd6ee-09e5-4e41-b380-fc5a72a660a1" providerId="ADAL" clId="{898D85E4-5F5D-411D-A0E4-04D0B3E0347D}" dt="2024-06-26T10:08:50.123" v="11844" actId="478"/>
          <ac:spMkLst>
            <pc:docMk/>
            <pc:sldMk cId="1948605229" sldId="406"/>
            <ac:spMk id="5" creationId="{00697300-2C3C-3F59-91C3-9D73A99963C4}"/>
          </ac:spMkLst>
        </pc:spChg>
        <pc:spChg chg="add mod">
          <ac:chgData name="Bartolomé Mora Paula" userId="c52dd6ee-09e5-4e41-b380-fc5a72a660a1" providerId="ADAL" clId="{898D85E4-5F5D-411D-A0E4-04D0B3E0347D}" dt="2024-06-26T10:09:42.824" v="11856" actId="1076"/>
          <ac:spMkLst>
            <pc:docMk/>
            <pc:sldMk cId="1948605229" sldId="406"/>
            <ac:spMk id="9" creationId="{DFAF8710-E331-8B29-4694-8FE472899796}"/>
          </ac:spMkLst>
        </pc:spChg>
        <pc:spChg chg="add mod">
          <ac:chgData name="Bartolomé Mora Paula" userId="c52dd6ee-09e5-4e41-b380-fc5a72a660a1" providerId="ADAL" clId="{898D85E4-5F5D-411D-A0E4-04D0B3E0347D}" dt="2024-06-26T10:09:50.624" v="11858" actId="1076"/>
          <ac:spMkLst>
            <pc:docMk/>
            <pc:sldMk cId="1948605229" sldId="406"/>
            <ac:spMk id="10" creationId="{7A609E03-A628-7F91-AEF0-18F6FD2E9A7E}"/>
          </ac:spMkLst>
        </pc:spChg>
        <pc:spChg chg="mod">
          <ac:chgData name="Bartolomé Mora Paula" userId="c52dd6ee-09e5-4e41-b380-fc5a72a660a1" providerId="ADAL" clId="{898D85E4-5F5D-411D-A0E4-04D0B3E0347D}" dt="2024-06-26T10:08:45.091" v="11841" actId="1076"/>
          <ac:spMkLst>
            <pc:docMk/>
            <pc:sldMk cId="1948605229" sldId="406"/>
            <ac:spMk id="12" creationId="{8BEEA073-0E45-54E4-0DDF-5088F5E8BB77}"/>
          </ac:spMkLst>
        </pc:spChg>
        <pc:spChg chg="mod">
          <ac:chgData name="Bartolomé Mora Paula" userId="c52dd6ee-09e5-4e41-b380-fc5a72a660a1" providerId="ADAL" clId="{898D85E4-5F5D-411D-A0E4-04D0B3E0347D}" dt="2024-06-26T10:13:40.685" v="11882" actId="20577"/>
          <ac:spMkLst>
            <pc:docMk/>
            <pc:sldMk cId="1948605229" sldId="406"/>
            <ac:spMk id="900" creationId="{7AA81A15-8DAB-C910-51E5-C89C2AD45878}"/>
          </ac:spMkLst>
        </pc:spChg>
        <pc:picChg chg="del mod">
          <ac:chgData name="Bartolomé Mora Paula" userId="c52dd6ee-09e5-4e41-b380-fc5a72a660a1" providerId="ADAL" clId="{898D85E4-5F5D-411D-A0E4-04D0B3E0347D}" dt="2024-06-26T10:08:48.233" v="11842" actId="478"/>
          <ac:picMkLst>
            <pc:docMk/>
            <pc:sldMk cId="1948605229" sldId="406"/>
            <ac:picMk id="7" creationId="{06324D81-FDD0-4EFE-2640-40CD21A618C3}"/>
          </ac:picMkLst>
        </pc:picChg>
        <pc:picChg chg="add mod">
          <ac:chgData name="Bartolomé Mora Paula" userId="c52dd6ee-09e5-4e41-b380-fc5a72a660a1" providerId="ADAL" clId="{898D85E4-5F5D-411D-A0E4-04D0B3E0347D}" dt="2024-06-26T10:09:37.793" v="11854" actId="14100"/>
          <ac:picMkLst>
            <pc:docMk/>
            <pc:sldMk cId="1948605229" sldId="406"/>
            <ac:picMk id="8" creationId="{8197A2EC-EE98-AFDE-DDB3-4715D3463D2D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6-27T13:30:34.877" v="12285"/>
        <pc:sldMkLst>
          <pc:docMk/>
          <pc:sldMk cId="1093067719" sldId="407"/>
        </pc:sldMkLst>
        <pc:spChg chg="add mod">
          <ac:chgData name="Bartolomé Mora Paula" userId="c52dd6ee-09e5-4e41-b380-fc5a72a660a1" providerId="ADAL" clId="{898D85E4-5F5D-411D-A0E4-04D0B3E0347D}" dt="2024-06-26T10:28:32.327" v="12060" actId="1076"/>
          <ac:spMkLst>
            <pc:docMk/>
            <pc:sldMk cId="1093067719" sldId="407"/>
            <ac:spMk id="3" creationId="{8D9367FA-84E3-AC18-D67B-0AAD63C3CAF6}"/>
          </ac:spMkLst>
        </pc:spChg>
        <pc:spChg chg="mod">
          <ac:chgData name="Bartolomé Mora Paula" userId="c52dd6ee-09e5-4e41-b380-fc5a72a660a1" providerId="ADAL" clId="{898D85E4-5F5D-411D-A0E4-04D0B3E0347D}" dt="2024-06-26T10:20:55.279" v="11988"/>
          <ac:spMkLst>
            <pc:docMk/>
            <pc:sldMk cId="1093067719" sldId="407"/>
            <ac:spMk id="5" creationId="{FFA1EFCB-F208-2CC0-421B-26A0A85CAADC}"/>
          </ac:spMkLst>
        </pc:spChg>
        <pc:spChg chg="mod">
          <ac:chgData name="Bartolomé Mora Paula" userId="c52dd6ee-09e5-4e41-b380-fc5a72a660a1" providerId="ADAL" clId="{898D85E4-5F5D-411D-A0E4-04D0B3E0347D}" dt="2024-06-26T10:20:55.279" v="11988"/>
          <ac:spMkLst>
            <pc:docMk/>
            <pc:sldMk cId="1093067719" sldId="407"/>
            <ac:spMk id="6" creationId="{221EDDA4-D892-EDA7-427F-7B8B61A1EB0E}"/>
          </ac:spMkLst>
        </pc:spChg>
        <pc:spChg chg="add del mod">
          <ac:chgData name="Bartolomé Mora Paula" userId="c52dd6ee-09e5-4e41-b380-fc5a72a660a1" providerId="ADAL" clId="{898D85E4-5F5D-411D-A0E4-04D0B3E0347D}" dt="2024-06-26T10:23:17.200" v="12059" actId="478"/>
          <ac:spMkLst>
            <pc:docMk/>
            <pc:sldMk cId="1093067719" sldId="407"/>
            <ac:spMk id="7" creationId="{E243E326-203E-BC16-B2D9-B7498032DBB5}"/>
          </ac:spMkLst>
        </pc:spChg>
        <pc:spChg chg="del">
          <ac:chgData name="Bartolomé Mora Paula" userId="c52dd6ee-09e5-4e41-b380-fc5a72a660a1" providerId="ADAL" clId="{898D85E4-5F5D-411D-A0E4-04D0B3E0347D}" dt="2024-06-26T10:20:53.513" v="11987" actId="478"/>
          <ac:spMkLst>
            <pc:docMk/>
            <pc:sldMk cId="1093067719" sldId="407"/>
            <ac:spMk id="11" creationId="{AF948123-9429-4C86-79FA-787209AD8268}"/>
          </ac:spMkLst>
        </pc:spChg>
        <pc:spChg chg="del">
          <ac:chgData name="Bartolomé Mora Paula" userId="c52dd6ee-09e5-4e41-b380-fc5a72a660a1" providerId="ADAL" clId="{898D85E4-5F5D-411D-A0E4-04D0B3E0347D}" dt="2024-06-26T10:20:53.513" v="11987" actId="478"/>
          <ac:spMkLst>
            <pc:docMk/>
            <pc:sldMk cId="1093067719" sldId="407"/>
            <ac:spMk id="24" creationId="{F6B459AC-34E2-3A4C-9114-1C16C2DF8C4A}"/>
          </ac:spMkLst>
        </pc:spChg>
        <pc:grpChg chg="add mod">
          <ac:chgData name="Bartolomé Mora Paula" userId="c52dd6ee-09e5-4e41-b380-fc5a72a660a1" providerId="ADAL" clId="{898D85E4-5F5D-411D-A0E4-04D0B3E0347D}" dt="2024-06-26T10:28:32.327" v="12060" actId="1076"/>
          <ac:grpSpMkLst>
            <pc:docMk/>
            <pc:sldMk cId="1093067719" sldId="407"/>
            <ac:grpSpMk id="4" creationId="{0C4122F4-54A0-AB63-4B53-1D848AD149AE}"/>
          </ac:grpSpMkLst>
        </pc:grpChg>
        <pc:grpChg chg="del">
          <ac:chgData name="Bartolomé Mora Paula" userId="c52dd6ee-09e5-4e41-b380-fc5a72a660a1" providerId="ADAL" clId="{898D85E4-5F5D-411D-A0E4-04D0B3E0347D}" dt="2024-06-26T10:20:53.513" v="11987" actId="478"/>
          <ac:grpSpMkLst>
            <pc:docMk/>
            <pc:sldMk cId="1093067719" sldId="407"/>
            <ac:grpSpMk id="21" creationId="{EBAFEB3A-C9D2-F059-D0BE-D4B52A3A3995}"/>
          </ac:grpSpMkLst>
        </pc:grpChg>
        <pc:grpChg chg="del">
          <ac:chgData name="Bartolomé Mora Paula" userId="c52dd6ee-09e5-4e41-b380-fc5a72a660a1" providerId="ADAL" clId="{898D85E4-5F5D-411D-A0E4-04D0B3E0347D}" dt="2024-06-26T10:20:53.513" v="11987" actId="478"/>
          <ac:grpSpMkLst>
            <pc:docMk/>
            <pc:sldMk cId="1093067719" sldId="407"/>
            <ac:grpSpMk id="27" creationId="{193237D0-A242-8622-7BB0-08BF772C00C0}"/>
          </ac:grpSpMkLst>
        </pc:grpChg>
        <pc:picChg chg="del">
          <ac:chgData name="Bartolomé Mora Paula" userId="c52dd6ee-09e5-4e41-b380-fc5a72a660a1" providerId="ADAL" clId="{898D85E4-5F5D-411D-A0E4-04D0B3E0347D}" dt="2024-06-26T10:23:10.764" v="12056" actId="478"/>
          <ac:picMkLst>
            <pc:docMk/>
            <pc:sldMk cId="1093067719" sldId="407"/>
            <ac:picMk id="2" creationId="{4355B853-DFAD-7F9A-ED1E-753ACEBE870E}"/>
          </ac:picMkLst>
        </pc:picChg>
        <pc:picChg chg="add mod ord">
          <ac:chgData name="Bartolomé Mora Paula" userId="c52dd6ee-09e5-4e41-b380-fc5a72a660a1" providerId="ADAL" clId="{898D85E4-5F5D-411D-A0E4-04D0B3E0347D}" dt="2024-06-26T10:23:14.716" v="12058" actId="167"/>
          <ac:picMkLst>
            <pc:docMk/>
            <pc:sldMk cId="1093067719" sldId="407"/>
            <ac:picMk id="8" creationId="{E4E034B1-03B2-65E2-D03D-C913B49A5CE2}"/>
          </ac:picMkLst>
        </pc:picChg>
      </pc:sldChg>
      <pc:sldChg chg="addSp delSp modSp add mod delAnim modAnim">
        <pc:chgData name="Bartolomé Mora Paula" userId="c52dd6ee-09e5-4e41-b380-fc5a72a660a1" providerId="ADAL" clId="{898D85E4-5F5D-411D-A0E4-04D0B3E0347D}" dt="2024-06-27T13:30:38.757" v="12287"/>
        <pc:sldMkLst>
          <pc:docMk/>
          <pc:sldMk cId="2966614448" sldId="408"/>
        </pc:sldMkLst>
        <pc:spChg chg="del">
          <ac:chgData name="Bartolomé Mora Paula" userId="c52dd6ee-09e5-4e41-b380-fc5a72a660a1" providerId="ADAL" clId="{898D85E4-5F5D-411D-A0E4-04D0B3E0347D}" dt="2024-06-26T10:21:20.981" v="11994" actId="478"/>
          <ac:spMkLst>
            <pc:docMk/>
            <pc:sldMk cId="2966614448" sldId="408"/>
            <ac:spMk id="3" creationId="{8D9367FA-84E3-AC18-D67B-0AAD63C3CAF6}"/>
          </ac:spMkLst>
        </pc:spChg>
        <pc:spChg chg="del">
          <ac:chgData name="Bartolomé Mora Paula" userId="c52dd6ee-09e5-4e41-b380-fc5a72a660a1" providerId="ADAL" clId="{898D85E4-5F5D-411D-A0E4-04D0B3E0347D}" dt="2024-06-26T10:21:19.669" v="11993" actId="478"/>
          <ac:spMkLst>
            <pc:docMk/>
            <pc:sldMk cId="2966614448" sldId="408"/>
            <ac:spMk id="7" creationId="{E243E326-203E-BC16-B2D9-B7498032DBB5}"/>
          </ac:spMkLst>
        </pc:spChg>
        <pc:spChg chg="mod">
          <ac:chgData name="Bartolomé Mora Paula" userId="c52dd6ee-09e5-4e41-b380-fc5a72a660a1" providerId="ADAL" clId="{898D85E4-5F5D-411D-A0E4-04D0B3E0347D}" dt="2024-06-26T10:21:26.451" v="11995"/>
          <ac:spMkLst>
            <pc:docMk/>
            <pc:sldMk cId="2966614448" sldId="408"/>
            <ac:spMk id="9" creationId="{6AF1EC47-DB1C-71C7-8F7E-48418061C504}"/>
          </ac:spMkLst>
        </pc:spChg>
        <pc:spChg chg="mod">
          <ac:chgData name="Bartolomé Mora Paula" userId="c52dd6ee-09e5-4e41-b380-fc5a72a660a1" providerId="ADAL" clId="{898D85E4-5F5D-411D-A0E4-04D0B3E0347D}" dt="2024-06-26T10:21:26.451" v="11995"/>
          <ac:spMkLst>
            <pc:docMk/>
            <pc:sldMk cId="2966614448" sldId="408"/>
            <ac:spMk id="10" creationId="{BAD6B311-5F54-A8CC-F720-F517C4544E8B}"/>
          </ac:spMkLst>
        </pc:spChg>
        <pc:spChg chg="add mod">
          <ac:chgData name="Bartolomé Mora Paula" userId="c52dd6ee-09e5-4e41-b380-fc5a72a660a1" providerId="ADAL" clId="{898D85E4-5F5D-411D-A0E4-04D0B3E0347D}" dt="2024-06-26T10:28:50.310" v="12065" actId="1076"/>
          <ac:spMkLst>
            <pc:docMk/>
            <pc:sldMk cId="2966614448" sldId="408"/>
            <ac:spMk id="11" creationId="{E4D4802A-13EA-AE9E-FC3E-25A0F63B44C8}"/>
          </ac:spMkLst>
        </pc:spChg>
        <pc:spChg chg="add del mod">
          <ac:chgData name="Bartolomé Mora Paula" userId="c52dd6ee-09e5-4e41-b380-fc5a72a660a1" providerId="ADAL" clId="{898D85E4-5F5D-411D-A0E4-04D0B3E0347D}" dt="2024-06-26T10:41:48.780" v="12095" actId="478"/>
          <ac:spMkLst>
            <pc:docMk/>
            <pc:sldMk cId="2966614448" sldId="408"/>
            <ac:spMk id="12" creationId="{85521046-A7FE-142F-44E5-EE78D7DC3D36}"/>
          </ac:spMkLst>
        </pc:spChg>
        <pc:spChg chg="mod">
          <ac:chgData name="Bartolomé Mora Paula" userId="c52dd6ee-09e5-4e41-b380-fc5a72a660a1" providerId="ADAL" clId="{898D85E4-5F5D-411D-A0E4-04D0B3E0347D}" dt="2024-06-26T10:22:26.918" v="12048"/>
          <ac:spMkLst>
            <pc:docMk/>
            <pc:sldMk cId="2966614448" sldId="408"/>
            <ac:spMk id="14" creationId="{2EACE178-3437-FFC9-637E-DFE6BEF7EAB1}"/>
          </ac:spMkLst>
        </pc:spChg>
        <pc:spChg chg="mod">
          <ac:chgData name="Bartolomé Mora Paula" userId="c52dd6ee-09e5-4e41-b380-fc5a72a660a1" providerId="ADAL" clId="{898D85E4-5F5D-411D-A0E4-04D0B3E0347D}" dt="2024-06-26T10:22:26.918" v="12048"/>
          <ac:spMkLst>
            <pc:docMk/>
            <pc:sldMk cId="2966614448" sldId="408"/>
            <ac:spMk id="15" creationId="{C606DDEA-BFD2-29CD-D6E6-D6AB7360C306}"/>
          </ac:spMkLst>
        </pc:spChg>
        <pc:grpChg chg="del">
          <ac:chgData name="Bartolomé Mora Paula" userId="c52dd6ee-09e5-4e41-b380-fc5a72a660a1" providerId="ADAL" clId="{898D85E4-5F5D-411D-A0E4-04D0B3E0347D}" dt="2024-06-26T10:21:20.981" v="11994" actId="478"/>
          <ac:grpSpMkLst>
            <pc:docMk/>
            <pc:sldMk cId="2966614448" sldId="408"/>
            <ac:grpSpMk id="4" creationId="{0C4122F4-54A0-AB63-4B53-1D848AD149AE}"/>
          </ac:grpSpMkLst>
        </pc:grpChg>
        <pc:grpChg chg="add mod">
          <ac:chgData name="Bartolomé Mora Paula" userId="c52dd6ee-09e5-4e41-b380-fc5a72a660a1" providerId="ADAL" clId="{898D85E4-5F5D-411D-A0E4-04D0B3E0347D}" dt="2024-06-26T10:28:47.404" v="12064" actId="1076"/>
          <ac:grpSpMkLst>
            <pc:docMk/>
            <pc:sldMk cId="2966614448" sldId="408"/>
            <ac:grpSpMk id="8" creationId="{64B0FFD2-A0BF-0BD9-7656-DDB39CFE280B}"/>
          </ac:grpSpMkLst>
        </pc:grpChg>
        <pc:grpChg chg="add del mod">
          <ac:chgData name="Bartolomé Mora Paula" userId="c52dd6ee-09e5-4e41-b380-fc5a72a660a1" providerId="ADAL" clId="{898D85E4-5F5D-411D-A0E4-04D0B3E0347D}" dt="2024-06-26T10:29:03.701" v="12069" actId="478"/>
          <ac:grpSpMkLst>
            <pc:docMk/>
            <pc:sldMk cId="2966614448" sldId="408"/>
            <ac:grpSpMk id="13" creationId="{B2F416E8-25C1-3653-6CB8-5603F342BEF9}"/>
          </ac:grpSpMkLst>
        </pc:grpChg>
        <pc:picChg chg="del">
          <ac:chgData name="Bartolomé Mora Paula" userId="c52dd6ee-09e5-4e41-b380-fc5a72a660a1" providerId="ADAL" clId="{898D85E4-5F5D-411D-A0E4-04D0B3E0347D}" dt="2024-06-26T10:28:40.106" v="12061" actId="478"/>
          <ac:picMkLst>
            <pc:docMk/>
            <pc:sldMk cId="2966614448" sldId="408"/>
            <ac:picMk id="2" creationId="{4355B853-DFAD-7F9A-ED1E-753ACEBE870E}"/>
          </ac:picMkLst>
        </pc:picChg>
        <pc:picChg chg="add mod ord">
          <ac:chgData name="Bartolomé Mora Paula" userId="c52dd6ee-09e5-4e41-b380-fc5a72a660a1" providerId="ADAL" clId="{898D85E4-5F5D-411D-A0E4-04D0B3E0347D}" dt="2024-06-26T10:28:42.919" v="12063" actId="167"/>
          <ac:picMkLst>
            <pc:docMk/>
            <pc:sldMk cId="2966614448" sldId="408"/>
            <ac:picMk id="16" creationId="{1A57C1B1-7AAF-FE91-A9AD-7CEDC9BB77B3}"/>
          </ac:picMkLst>
        </pc:picChg>
      </pc:sldChg>
      <pc:sldChg chg="delSp modSp add mod delAnim modAnim">
        <pc:chgData name="Bartolomé Mora Paula" userId="c52dd6ee-09e5-4e41-b380-fc5a72a660a1" providerId="ADAL" clId="{898D85E4-5F5D-411D-A0E4-04D0B3E0347D}" dt="2024-06-27T13:30:43.658" v="12289"/>
        <pc:sldMkLst>
          <pc:docMk/>
          <pc:sldMk cId="770022532" sldId="409"/>
        </pc:sldMkLst>
        <pc:spChg chg="del mod">
          <ac:chgData name="Bartolomé Mora Paula" userId="c52dd6ee-09e5-4e41-b380-fc5a72a660a1" providerId="ADAL" clId="{898D85E4-5F5D-411D-A0E4-04D0B3E0347D}" dt="2024-06-26T10:41:17.468" v="12085" actId="478"/>
          <ac:spMkLst>
            <pc:docMk/>
            <pc:sldMk cId="770022532" sldId="409"/>
            <ac:spMk id="11" creationId="{E4D4802A-13EA-AE9E-FC3E-25A0F63B44C8}"/>
          </ac:spMkLst>
        </pc:spChg>
        <pc:spChg chg="mod">
          <ac:chgData name="Bartolomé Mora Paula" userId="c52dd6ee-09e5-4e41-b380-fc5a72a660a1" providerId="ADAL" clId="{898D85E4-5F5D-411D-A0E4-04D0B3E0347D}" dt="2024-06-26T10:41:53.529" v="12096" actId="1076"/>
          <ac:spMkLst>
            <pc:docMk/>
            <pc:sldMk cId="770022532" sldId="409"/>
            <ac:spMk id="12" creationId="{85521046-A7FE-142F-44E5-EE78D7DC3D36}"/>
          </ac:spMkLst>
        </pc:spChg>
        <pc:grpChg chg="mod">
          <ac:chgData name="Bartolomé Mora Paula" userId="c52dd6ee-09e5-4e41-b380-fc5a72a660a1" providerId="ADAL" clId="{898D85E4-5F5D-411D-A0E4-04D0B3E0347D}" dt="2024-06-26T10:41:23.091" v="12087" actId="1076"/>
          <ac:grpSpMkLst>
            <pc:docMk/>
            <pc:sldMk cId="770022532" sldId="409"/>
            <ac:grpSpMk id="8" creationId="{64B0FFD2-A0BF-0BD9-7656-DDB39CFE280B}"/>
          </ac:grpSpMkLst>
        </pc:grpChg>
        <pc:picChg chg="mod">
          <ac:chgData name="Bartolomé Mora Paula" userId="c52dd6ee-09e5-4e41-b380-fc5a72a660a1" providerId="ADAL" clId="{898D85E4-5F5D-411D-A0E4-04D0B3E0347D}" dt="2024-06-26T10:41:42.793" v="12094" actId="1076"/>
          <ac:picMkLst>
            <pc:docMk/>
            <pc:sldMk cId="770022532" sldId="409"/>
            <ac:picMk id="16" creationId="{1A57C1B1-7AAF-FE91-A9AD-7CEDC9BB77B3}"/>
          </ac:picMkLst>
        </pc:picChg>
      </pc:sldChg>
      <pc:sldChg chg="add del ord">
        <pc:chgData name="Bartolomé Mora Paula" userId="c52dd6ee-09e5-4e41-b380-fc5a72a660a1" providerId="ADAL" clId="{898D85E4-5F5D-411D-A0E4-04D0B3E0347D}" dt="2024-06-27T09:59:14.430" v="12107" actId="47"/>
        <pc:sldMkLst>
          <pc:docMk/>
          <pc:sldMk cId="3181685775" sldId="410"/>
        </pc:sldMkLst>
      </pc:sldChg>
      <pc:sldMasterChg chg="delSldLayout">
        <pc:chgData name="Bartolomé Mora Paula" userId="c52dd6ee-09e5-4e41-b380-fc5a72a660a1" providerId="ADAL" clId="{898D85E4-5F5D-411D-A0E4-04D0B3E0347D}" dt="2024-02-23T09:53:09.848" v="6088" actId="47"/>
        <pc:sldMasterMkLst>
          <pc:docMk/>
          <pc:sldMasterMk cId="0" sldId="2147483680"/>
        </pc:sldMasterMkLst>
        <pc:sldLayoutChg chg="del">
          <pc:chgData name="Bartolomé Mora Paula" userId="c52dd6ee-09e5-4e41-b380-fc5a72a660a1" providerId="ADAL" clId="{898D85E4-5F5D-411D-A0E4-04D0B3E0347D}" dt="2024-02-23T09:37:44.850" v="6020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2.577" v="6000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601" v="6006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649" v="6008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Bartolomé Mora Paula" userId="c52dd6ee-09e5-4e41-b380-fc5a72a660a1" providerId="ADAL" clId="{898D85E4-5F5D-411D-A0E4-04D0B3E0347D}" dt="2024-02-23T09:38:59.396" v="6043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655" v="6004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6.073" v="6007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7.138" v="6009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1.242" v="6015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0.441" v="6014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157" v="6001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1.885" v="5999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3.654" v="6002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4.230" v="600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5.047" v="6005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38.318" v="6011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Bartolomé Mora Paula" userId="c52dd6ee-09e5-4e41-b380-fc5a72a660a1" providerId="ADAL" clId="{898D85E4-5F5D-411D-A0E4-04D0B3E0347D}" dt="2024-02-23T09:37:45.983" v="6021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Bartolomé Mora Paula" userId="c52dd6ee-09e5-4e41-b380-fc5a72a660a1" providerId="ADAL" clId="{898D85E4-5F5D-411D-A0E4-04D0B3E0347D}" dt="2024-02-23T09:53:09.848" v="6088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Bartolomé Mora Paula" userId="c52dd6ee-09e5-4e41-b380-fc5a72a660a1" providerId="ADAL" clId="{898D85E4-5F5D-411D-A0E4-04D0B3E0347D}" dt="2024-02-23T09:39:10.901" v="6060" actId="47"/>
        <pc:sldMasterMkLst>
          <pc:docMk/>
          <pc:sldMasterMk cId="0" sldId="2147483681"/>
        </pc:sldMasterMkLst>
        <pc:sldLayoutChg chg="del">
          <pc:chgData name="Bartolomé Mora Paula" userId="c52dd6ee-09e5-4e41-b380-fc5a72a660a1" providerId="ADAL" clId="{898D85E4-5F5D-411D-A0E4-04D0B3E0347D}" dt="2024-02-23T09:39:10.901" v="6060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Bartolomé Mora Paula" userId="c52dd6ee-09e5-4e41-b380-fc5a72a660a1" providerId="ADAL" clId="{898D85E4-5F5D-411D-A0E4-04D0B3E0347D}" dt="2024-02-23T09:39:10.152" v="6059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BDA57B82-0317-6697-7884-39958B23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>
            <a:extLst>
              <a:ext uri="{FF2B5EF4-FFF2-40B4-BE49-F238E27FC236}">
                <a16:creationId xmlns:a16="http://schemas.microsoft.com/office/drawing/2014/main" id="{A44050F0-4FA8-9BBB-6982-3CFC436BE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>
            <a:extLst>
              <a:ext uri="{FF2B5EF4-FFF2-40B4-BE49-F238E27FC236}">
                <a16:creationId xmlns:a16="http://schemas.microsoft.com/office/drawing/2014/main" id="{337C7952-3C37-3178-63B9-32A86EDB7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8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C3A96DAB-BEC6-9DD9-1559-3D6307B8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263542AC-4AF5-3C55-E7F0-9B70FC1FE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1000D054-DC86-3A1F-B208-38CC68C9D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6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FED56A3-8370-5B69-E3A1-D35B5BCE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68C45A1D-31C3-E9D6-89AE-99D3B1F34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C985960-E0C3-1B50-D8B4-F89957F07C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86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BDDAD8E-1295-E1BB-7D97-950781B24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A411968-7AF1-82D9-6C0B-8D3FF0F02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EFD72F4-2757-D58C-356A-955AB50B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06815F8-A147-AAE9-3BAC-7810C4E8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E67EBF02-63BF-6CE1-744B-FC841F849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FA35C26-DE4C-D125-E963-7389E872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32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1CE57D37-03A6-EC47-BD1A-3B73010A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26A4982C-FBCD-1729-83F3-BF1202473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CE511280-BAA5-85AB-9B66-D01E821F2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62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949B408-9A74-844D-57EB-65DE41BA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AED872E-37DE-CC4A-23DA-435777F17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EB61E62C-F04E-B575-F80A-928C5C14B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91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357CF03F-549F-1FFA-8ADE-5A642163A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77A2F1E-95A9-B52D-C68E-5746EE24D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463F12D-107D-2C7F-B057-C5259C4F0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849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1D6FDA00-3565-4723-4C5D-36898791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484F3866-16CC-3033-0D04-D0702149D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8A2A93D-4FA3-8847-8F3F-F7D7D7607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937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ADF0E29-0F33-34F2-3B5A-46BB8B27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B94508F-9C5A-07D3-24F2-90F8D1D90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9AE26A6D-2FF8-6DCD-E924-DA799BA8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9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D385AF35-7765-6DFD-877A-F9FE307A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02D0E86-8FCA-157C-0DF5-74FAFDD3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AE1E14C-00E3-0269-98A3-C2F10303D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800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ADF0E29-0F33-34F2-3B5A-46BB8B27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B94508F-9C5A-07D3-24F2-90F8D1D90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9AE26A6D-2FF8-6DCD-E924-DA799BA8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7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1D6FDA00-3565-4723-4C5D-36898791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484F3866-16CC-3033-0D04-D0702149D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8A2A93D-4FA3-8847-8F3F-F7D7D7607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0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5A35EC91-B04E-BF0E-789F-61A39BCA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2E840861-66D8-FD65-0239-9601128BE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E38C784-2247-C69D-CD9F-37C837B0A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71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19DD689E-864A-FA38-1B32-7FD43F75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C88740B4-65E5-66A6-6273-61474FD30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105F41CE-6D80-6397-6320-21F705E17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8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CA933AAC-115C-14A1-C10B-0B7EC6DD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96886C16-7383-3750-4DCF-ADE7C0EB1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9860D6D-7DA9-341E-60BF-1DF025C8A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02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D1AD529-7777-97D2-E53B-5B5FEE8B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0BD469D0-3042-5DF7-A475-20C855485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D8AE9C4E-7EDC-F494-7062-400A3F4DE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79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4262A0F7-7C72-EE57-C051-14EF1D9E8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03655A6-23BB-03AF-8D58-997E7E692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05E219A0-0C49-FB64-2347-6F146DA6D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034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356AF70-36F5-5415-109E-0C1306FCD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BFC87D5-4D58-3860-A9D3-7D1CF17CD1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839F1B47-395D-4BCE-0602-0D9F0C430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78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0B1D4196-5F78-4905-FC63-678C76D3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1AFA282-424D-90D8-ECDA-25A2DB79B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DE9BF7A-9954-86A2-671F-AF138089F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5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0239F8B-3449-71C3-E116-6C6E54A6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FADBEC6A-14C9-63D6-D018-938B2D72E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CAFAFF19-616A-C02D-9294-26325CC78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7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F7DFC6D8-AE02-1280-520D-3A7BBA75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1153C0A5-2166-FABB-C39B-66A842F81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52C8F776-A28D-5179-FDEB-4D492D4A9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05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7DF4D066-566E-F8BD-BB68-0944FE74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F2911CF1-EFC8-A69E-4B72-52D2AEA53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7E027066-B18C-AC08-6E95-48121685C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84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2B02C733-3169-10FE-CABA-0396BB350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A0766707-8E3C-A524-DFFE-ABA10EC76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A8FBD9C9-842F-C770-C80E-ABFEF0B2B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976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ADF0E29-0F33-34F2-3B5A-46BB8B27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8B94508F-9C5A-07D3-24F2-90F8D1D90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9AE26A6D-2FF8-6DCD-E924-DA799BA82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49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6CF9EB24-B1BF-DDA1-7088-B27EB529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8AC940A2-A7B5-99C6-0BC2-1D091E7B3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E6FFACC4-8017-E026-4548-4130A2901A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774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>
          <a:extLst>
            <a:ext uri="{FF2B5EF4-FFF2-40B4-BE49-F238E27FC236}">
              <a16:creationId xmlns:a16="http://schemas.microsoft.com/office/drawing/2014/main" id="{395DFE8B-BE14-7F42-7ED2-75ED732D6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efb6277e77_0_0:notes">
            <a:extLst>
              <a:ext uri="{FF2B5EF4-FFF2-40B4-BE49-F238E27FC236}">
                <a16:creationId xmlns:a16="http://schemas.microsoft.com/office/drawing/2014/main" id="{E9A9B85B-A34D-A18A-DEB9-497BE6E4B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efb6277e77_0_0:notes">
            <a:extLst>
              <a:ext uri="{FF2B5EF4-FFF2-40B4-BE49-F238E27FC236}">
                <a16:creationId xmlns:a16="http://schemas.microsoft.com/office/drawing/2014/main" id="{60C8BE67-75C4-F8D7-3949-0FD8B34C00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627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D8D1668-D9B2-CECA-0349-B300686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B96E9C25-BC7D-91CA-FD2F-B3FCF9DF3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F2D9019B-AE36-27BB-4F6C-1523B43AF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26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01E9E350-44C3-9396-4606-6F0984ED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94B54826-7D47-37CA-B32A-2F5D34AD5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FB05C36D-BC0E-62DC-7380-4653B8B42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442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E6748C0D-C35A-6AE0-0D3A-BD564E6A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E52249C4-FE24-5C09-DE6C-484EB2616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23A78EA-C9DB-234E-B5CD-901A7BEF0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69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4A62EA2E-7E49-B018-B141-57C3C737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981D44F1-8D9F-5656-B166-BAB22FF809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42533F21-3F7D-5137-CAE2-F9A91956C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8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FDA96E68-41A4-6BEA-1528-1F7322C3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12C88D27-382E-F4BB-75B8-DF16A1F87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8B742641-E0DC-77EB-9F4C-916846A3B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76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70340E96-D461-2A5C-DB2C-FF1FA8123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3F3B673D-DB28-2B74-44D5-E849D5EA8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7E9CA961-96D2-A4C0-5A3A-C0B34E22F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88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ED3B6C2-1A33-E30D-3263-F7E06CA2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63F1439B-B11D-08D5-D596-E712F20E2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3E13824B-250B-FBD1-348C-2EA52FBD1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6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0060612F-AC55-8318-2D9F-1622CCF6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6F189AF8-4E08-0484-620F-923320B83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6010EC18-CF0E-3E68-1DAD-09EA65F34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88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B23CBE91-ACC6-5C06-8759-EA83FB88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48404ac2_1_192:notes">
            <a:extLst>
              <a:ext uri="{FF2B5EF4-FFF2-40B4-BE49-F238E27FC236}">
                <a16:creationId xmlns:a16="http://schemas.microsoft.com/office/drawing/2014/main" id="{297B5AA7-E90D-DAFA-434E-5C5FCA9972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48404ac2_1_192:notes">
            <a:extLst>
              <a:ext uri="{FF2B5EF4-FFF2-40B4-BE49-F238E27FC236}">
                <a16:creationId xmlns:a16="http://schemas.microsoft.com/office/drawing/2014/main" id="{DADD2357-DC5A-77F9-7434-16F5669E9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60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b348404ac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b348404ac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C0D6493-603C-67F9-5100-26DE749E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840F32F4-90B7-C2C6-DB7A-099DF5192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5395AE57-8B79-223E-8D08-80E8B5E0F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415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30A8A7A0-1546-6DC8-7742-3689E47F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47C5C3B9-4589-9E7A-F6AD-F31CB8EB3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457B599D-7A59-FFEE-0ADF-AF691163E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43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65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75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F3C6B15C-E22F-5403-26F5-1E0C5F1B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F3433B8-02BD-940B-AD3C-A50DDEE9F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DDA4C5B1-7AE0-AFD0-DD6B-9CC30D6C9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05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174B91C-F93A-C700-04A2-DAD0185F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E6700998-2A17-C5F2-B788-E622C65AC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E5B2E9F8-2259-0F85-FD5D-9369B72F3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483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537BA958-4AB2-D02D-2434-72BE4389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A30B9302-DE34-94BC-D7C8-B5110AFAE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7287919-8E32-76E1-8180-02CFC724C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893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A446D7D-9548-698B-15C8-A3E921B0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6373914D-2155-F756-A73E-4E1F3E1C39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6F0E382-33F1-C321-110C-9952632B0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4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9BE63C2F-5A34-EE0F-5A0C-E4EBD6C6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C710D6EF-B9F7-6A41-4D9F-CE98E471F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373ACB45-14E3-8A7E-EDF1-71360DFA9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189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53C282B5-5D2F-6BE9-0CAB-3BBAC1B0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0E1A99DD-9A33-6EBE-255E-74C7CFD63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2428D3D-B95D-0F3C-AC3B-7D9B20A4C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80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909E92B-F5FF-A979-6A7C-A840AF0F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13A5B1EE-DB2B-6F85-293D-FB54936BF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4D32E46-B4D5-AED6-B068-D417F97B4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1737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EF7D396-C819-7726-AA19-C871AD67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07A75AF-22C6-F797-013C-AAC8D4F81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6D08D8-2767-94CB-FF0C-64FC59C96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206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D753D53-A368-0C4E-7346-57929956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5821ABD5-85BB-9CD1-5BDE-C4DB56370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1DB6101E-F628-24FF-3FC4-153CAC156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342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2AF4EBD-AE09-E411-518A-49E8586D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F663226-F009-CD4B-C673-BDCCA41B2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B2EB502-BD45-7969-9BF3-BD7C8145A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4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2AF4EBD-AE09-E411-518A-49E8586D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DF663226-F009-CD4B-C673-BDCCA41B2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B2EB502-BD45-7969-9BF3-BD7C8145A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55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1BC0D717-3076-DECA-E61D-5A0D2481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31007ba2_0_215:notes">
            <a:extLst>
              <a:ext uri="{FF2B5EF4-FFF2-40B4-BE49-F238E27FC236}">
                <a16:creationId xmlns:a16="http://schemas.microsoft.com/office/drawing/2014/main" id="{265ED1FB-1629-8E55-6140-2DB511F71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31007ba2_0_215:notes">
            <a:extLst>
              <a:ext uri="{FF2B5EF4-FFF2-40B4-BE49-F238E27FC236}">
                <a16:creationId xmlns:a16="http://schemas.microsoft.com/office/drawing/2014/main" id="{99339C7F-107E-2232-556E-9AEE52B83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75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7CCC1B97-6084-2F63-73B5-131CB3DB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A547CC78-9E61-5D18-E6E3-C76CF433E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800B7C43-A5E5-9332-453B-1928D12C37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800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D46CEC7E-A820-1C64-A07B-03937DFE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3DF8BDE3-391C-CFEB-FA58-A76BC2ECD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8B19D8A-8381-414E-47C2-55DF99A94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30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2FC4871-0223-886B-30EE-23B2227C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4E9BB478-C524-2F3C-2613-0AA787806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96170EF1-89DF-D247-ECDF-7786D8E43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66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92FC4871-0223-886B-30EE-23B2227CE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4E9BB478-C524-2F3C-2613-0AA787806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96170EF1-89DF-D247-ECDF-7786D8E43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966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3FB7DA8-3BF3-2C95-BE83-5C058B613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C890EFE-CFC2-1213-82EF-C7F6D2D6D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790D28B5-3627-7850-481F-67B7BB52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757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890F9186-5B9B-20A0-E366-7004E4EA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FD1A54B0-02FA-8206-FE60-2BBE9C5964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3C2B77EA-5AD0-3A0B-8F6E-EF322D9DD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2601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2DB45814-21FE-50D9-74EE-C4CACD4A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7C3EDF1F-3A43-1441-A328-AC1C3E12D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3403EA-9DD4-54E1-1F42-57901474E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465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B4D81C3D-6E76-6280-4DD8-1D043DA1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9BF57D19-5983-3845-2456-3AC907ADF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DF51F960-0700-B107-EF1C-01DE19A8B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0071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98E7F478-A5A8-15BB-6461-AD584E94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31C1A74C-416E-23F5-1CF5-5267D11CD0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0D114F99-7574-C944-1FA8-EEBA87C8D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1061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>
          <a:extLst>
            <a:ext uri="{FF2B5EF4-FFF2-40B4-BE49-F238E27FC236}">
              <a16:creationId xmlns:a16="http://schemas.microsoft.com/office/drawing/2014/main" id="{66D11728-81D7-1A65-D090-AF7E201F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efb6277e77_1_276:notes">
            <a:extLst>
              <a:ext uri="{FF2B5EF4-FFF2-40B4-BE49-F238E27FC236}">
                <a16:creationId xmlns:a16="http://schemas.microsoft.com/office/drawing/2014/main" id="{B1E9ADC0-7B27-2661-59CF-977C038BC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efb6277e77_1_276:notes">
            <a:extLst>
              <a:ext uri="{FF2B5EF4-FFF2-40B4-BE49-F238E27FC236}">
                <a16:creationId xmlns:a16="http://schemas.microsoft.com/office/drawing/2014/main" id="{BD8B5474-3E19-7688-DE23-4E40F1458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4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7C842330-C4EB-523A-A459-8C2159473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08:notes">
            <a:extLst>
              <a:ext uri="{FF2B5EF4-FFF2-40B4-BE49-F238E27FC236}">
                <a16:creationId xmlns:a16="http://schemas.microsoft.com/office/drawing/2014/main" id="{5DAEF687-E092-57DB-258A-095C491017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08:notes">
            <a:extLst>
              <a:ext uri="{FF2B5EF4-FFF2-40B4-BE49-F238E27FC236}">
                <a16:creationId xmlns:a16="http://schemas.microsoft.com/office/drawing/2014/main" id="{44300E6D-7C90-6FA1-AE02-03A8FED18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65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4950" y="1163900"/>
            <a:ext cx="6168000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42025" y="0"/>
            <a:ext cx="118800" cy="2015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7101472" y="-1852026"/>
            <a:ext cx="3870482" cy="3871246"/>
            <a:chOff x="3217900" y="804700"/>
            <a:chExt cx="1520400" cy="1520700"/>
          </a:xfrm>
        </p:grpSpPr>
        <p:sp>
          <p:nvSpPr>
            <p:cNvPr id="13" name="Google Shape;13;p2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4" name="Google Shape;344;p23"/>
          <p:cNvCxnSpPr/>
          <p:nvPr/>
        </p:nvCxnSpPr>
        <p:spPr>
          <a:xfrm>
            <a:off x="0" y="4873695"/>
            <a:ext cx="794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45" name="Google Shape;345;p23"/>
          <p:cNvGrpSpPr/>
          <p:nvPr/>
        </p:nvGrpSpPr>
        <p:grpSpPr>
          <a:xfrm>
            <a:off x="8424000" y="4824430"/>
            <a:ext cx="498860" cy="98530"/>
            <a:chOff x="2287725" y="3761165"/>
            <a:chExt cx="498860" cy="98530"/>
          </a:xfrm>
        </p:grpSpPr>
        <p:sp>
          <p:nvSpPr>
            <p:cNvPr id="346" name="Google Shape;346;p2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47" name="Google Shape;347;p2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348" name="Google Shape;348;p2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49" name="Google Shape;349;p2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0" name="Google Shape;350;p2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351" name="Google Shape;351;p2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52" name="Google Shape;352;p2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353;p2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4" name="Google Shape;354;p2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55" name="Google Shape;355;p23"/>
          <p:cNvSpPr txBox="1">
            <a:spLocks noGrp="1"/>
          </p:cNvSpPr>
          <p:nvPr>
            <p:ph type="subTitle" idx="1"/>
          </p:nvPr>
        </p:nvSpPr>
        <p:spPr>
          <a:xfrm>
            <a:off x="720001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2"/>
          </p:nvPr>
        </p:nvSpPr>
        <p:spPr>
          <a:xfrm>
            <a:off x="4853767" y="2469125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body" idx="3"/>
          </p:nvPr>
        </p:nvSpPr>
        <p:spPr>
          <a:xfrm>
            <a:off x="720000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body" idx="4"/>
          </p:nvPr>
        </p:nvSpPr>
        <p:spPr>
          <a:xfrm>
            <a:off x="4853773" y="3049400"/>
            <a:ext cx="321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30"/>
          <p:cNvGrpSpPr/>
          <p:nvPr/>
        </p:nvGrpSpPr>
        <p:grpSpPr>
          <a:xfrm>
            <a:off x="4322575" y="4830610"/>
            <a:ext cx="498860" cy="98530"/>
            <a:chOff x="2287725" y="3761165"/>
            <a:chExt cx="498860" cy="98530"/>
          </a:xfrm>
        </p:grpSpPr>
        <p:sp>
          <p:nvSpPr>
            <p:cNvPr id="476" name="Google Shape;476;p30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7" name="Google Shape;477;p30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78" name="Google Shape;478;p30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9" name="Google Shape;479;p30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0" name="Google Shape;480;p30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81" name="Google Shape;481;p30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82" name="Google Shape;482;p30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30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4" name="Google Shape;484;p30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485" name="Google Shape;485;p30"/>
          <p:cNvCxnSpPr/>
          <p:nvPr/>
        </p:nvCxnSpPr>
        <p:spPr>
          <a:xfrm rot="10800000">
            <a:off x="358600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6" name="Google Shape;486;p30"/>
          <p:cNvCxnSpPr/>
          <p:nvPr/>
        </p:nvCxnSpPr>
        <p:spPr>
          <a:xfrm rot="10800000">
            <a:off x="8785375" y="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1"/>
          <p:cNvGrpSpPr/>
          <p:nvPr/>
        </p:nvGrpSpPr>
        <p:grpSpPr>
          <a:xfrm rot="10800000">
            <a:off x="7694359" y="4815045"/>
            <a:ext cx="736424" cy="117300"/>
            <a:chOff x="1257110" y="3761397"/>
            <a:chExt cx="736424" cy="117300"/>
          </a:xfrm>
        </p:grpSpPr>
        <p:sp>
          <p:nvSpPr>
            <p:cNvPr id="489" name="Google Shape;489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94" name="Google Shape;494;p31"/>
          <p:cNvCxnSpPr/>
          <p:nvPr/>
        </p:nvCxnSpPr>
        <p:spPr>
          <a:xfrm>
            <a:off x="5825711" y="3372795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95" name="Google Shape;495;p31"/>
          <p:cNvGrpSpPr/>
          <p:nvPr/>
        </p:nvGrpSpPr>
        <p:grpSpPr>
          <a:xfrm>
            <a:off x="713236" y="213220"/>
            <a:ext cx="736424" cy="117300"/>
            <a:chOff x="1257110" y="3761397"/>
            <a:chExt cx="736424" cy="117300"/>
          </a:xfrm>
        </p:grpSpPr>
        <p:sp>
          <p:nvSpPr>
            <p:cNvPr id="496" name="Google Shape;496;p3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01" name="Google Shape;501;p31"/>
          <p:cNvCxnSpPr/>
          <p:nvPr/>
        </p:nvCxnSpPr>
        <p:spPr>
          <a:xfrm rot="10800000">
            <a:off x="3318307" y="-1229030"/>
            <a:ext cx="0" cy="30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8430775" y="213710"/>
            <a:ext cx="498860" cy="98530"/>
            <a:chOff x="2287725" y="3761165"/>
            <a:chExt cx="498860" cy="98530"/>
          </a:xfrm>
        </p:grpSpPr>
        <p:sp>
          <p:nvSpPr>
            <p:cNvPr id="24" name="Google Shape;24;p3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26" name="Google Shape;26;p3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27;p3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29" name="Google Shape;29;p3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30" name="Google Shape;30;p3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3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" name="Google Shape;32;p3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33" name="Google Shape;33;p3"/>
          <p:cNvCxnSpPr/>
          <p:nvPr/>
        </p:nvCxnSpPr>
        <p:spPr>
          <a:xfrm>
            <a:off x="8680205" y="2970600"/>
            <a:ext cx="0" cy="21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 rot="10800000">
            <a:off x="364500" y="9875"/>
            <a:ext cx="0" cy="94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8" name="Google Shape;38;p4"/>
          <p:cNvSpPr/>
          <p:nvPr/>
        </p:nvSpPr>
        <p:spPr>
          <a:xfrm>
            <a:off x="8683900" y="4604000"/>
            <a:ext cx="118800" cy="539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 rot="5400000">
            <a:off x="8534570" y="483103"/>
            <a:ext cx="498860" cy="98530"/>
            <a:chOff x="2287725" y="3761165"/>
            <a:chExt cx="498860" cy="98530"/>
          </a:xfrm>
        </p:grpSpPr>
        <p:sp>
          <p:nvSpPr>
            <p:cNvPr id="40" name="Google Shape;40;p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42" name="Google Shape;42;p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43;p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4" name="Google Shape;44;p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45" name="Google Shape;45;p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46" name="Google Shape;46;p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8" name="Google Shape;48;p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9" name="Google Shape;49;p4"/>
          <p:cNvGrpSpPr/>
          <p:nvPr/>
        </p:nvGrpSpPr>
        <p:grpSpPr>
          <a:xfrm>
            <a:off x="2897837" y="4127434"/>
            <a:ext cx="2143613" cy="2143613"/>
            <a:chOff x="3327850" y="914800"/>
            <a:chExt cx="1302000" cy="1302000"/>
          </a:xfrm>
        </p:grpSpPr>
        <p:sp>
          <p:nvSpPr>
            <p:cNvPr id="50" name="Google Shape;50;p4"/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 rot="5400000">
            <a:off x="293906" y="4518825"/>
            <a:ext cx="115200" cy="70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oogle Shape;77;p6"/>
          <p:cNvGrpSpPr/>
          <p:nvPr/>
        </p:nvGrpSpPr>
        <p:grpSpPr>
          <a:xfrm>
            <a:off x="8181339" y="4821010"/>
            <a:ext cx="498860" cy="98530"/>
            <a:chOff x="2287725" y="3761165"/>
            <a:chExt cx="498860" cy="98530"/>
          </a:xfrm>
        </p:grpSpPr>
        <p:sp>
          <p:nvSpPr>
            <p:cNvPr id="78" name="Google Shape;78;p6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9" name="Google Shape;79;p6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80" name="Google Shape;80;p6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1" name="Google Shape;81;p6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2" name="Google Shape;82;p6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83" name="Google Shape;83;p6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84" name="Google Shape;84;p6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6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6" name="Google Shape;86;p6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87" name="Google Shape;87;p6"/>
          <p:cNvCxnSpPr/>
          <p:nvPr/>
        </p:nvCxnSpPr>
        <p:spPr>
          <a:xfrm>
            <a:off x="8788719" y="-22100"/>
            <a:ext cx="0" cy="3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-50" y="4832400"/>
            <a:ext cx="9144000" cy="3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564725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29076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9"/>
          <p:cNvGrpSpPr/>
          <p:nvPr/>
        </p:nvGrpSpPr>
        <p:grpSpPr>
          <a:xfrm>
            <a:off x="713222" y="480850"/>
            <a:ext cx="736424" cy="117300"/>
            <a:chOff x="1257110" y="3761397"/>
            <a:chExt cx="736424" cy="117300"/>
          </a:xfrm>
        </p:grpSpPr>
        <p:sp>
          <p:nvSpPr>
            <p:cNvPr id="131" name="Google Shape;131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6" name="Google Shape;136;p9"/>
          <p:cNvGrpSpPr/>
          <p:nvPr/>
        </p:nvGrpSpPr>
        <p:grpSpPr>
          <a:xfrm rot="10800000">
            <a:off x="7694360" y="4545350"/>
            <a:ext cx="736424" cy="117300"/>
            <a:chOff x="1257110" y="3761397"/>
            <a:chExt cx="736424" cy="117300"/>
          </a:xfrm>
        </p:grpSpPr>
        <p:sp>
          <p:nvSpPr>
            <p:cNvPr id="137" name="Google Shape;137;p9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2" name="Google Shape;142;p9"/>
          <p:cNvCxnSpPr/>
          <p:nvPr/>
        </p:nvCxnSpPr>
        <p:spPr>
          <a:xfrm>
            <a:off x="713225" y="46040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3" name="Google Shape;143;p9"/>
          <p:cNvCxnSpPr/>
          <p:nvPr/>
        </p:nvCxnSpPr>
        <p:spPr>
          <a:xfrm>
            <a:off x="3318775" y="541275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0" name="Google Shape;150;p11"/>
          <p:cNvGrpSpPr/>
          <p:nvPr/>
        </p:nvGrpSpPr>
        <p:grpSpPr>
          <a:xfrm rot="10800000">
            <a:off x="3649180" y="4545342"/>
            <a:ext cx="736424" cy="117300"/>
            <a:chOff x="1257110" y="3761397"/>
            <a:chExt cx="736424" cy="117300"/>
          </a:xfrm>
        </p:grpSpPr>
        <p:sp>
          <p:nvSpPr>
            <p:cNvPr id="151" name="Google Shape;151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56" name="Google Shape;156;p11"/>
          <p:cNvCxnSpPr/>
          <p:nvPr/>
        </p:nvCxnSpPr>
        <p:spPr>
          <a:xfrm rot="10800000">
            <a:off x="4610550" y="46039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7" name="Google Shape;157;p11"/>
          <p:cNvGrpSpPr/>
          <p:nvPr/>
        </p:nvGrpSpPr>
        <p:grpSpPr>
          <a:xfrm>
            <a:off x="4780151" y="480842"/>
            <a:ext cx="736424" cy="117300"/>
            <a:chOff x="1257110" y="3761397"/>
            <a:chExt cx="736424" cy="117300"/>
          </a:xfrm>
        </p:grpSpPr>
        <p:sp>
          <p:nvSpPr>
            <p:cNvPr id="158" name="Google Shape;158;p11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63" name="Google Shape;163;p11"/>
          <p:cNvCxnSpPr/>
          <p:nvPr/>
        </p:nvCxnSpPr>
        <p:spPr>
          <a:xfrm>
            <a:off x="5" y="539492"/>
            <a:ext cx="455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221137" y="4824430"/>
            <a:ext cx="498860" cy="98530"/>
            <a:chOff x="2287725" y="3761165"/>
            <a:chExt cx="498860" cy="98530"/>
          </a:xfrm>
        </p:grpSpPr>
        <p:sp>
          <p:nvSpPr>
            <p:cNvPr id="181" name="Google Shape;181;p14"/>
            <p:cNvSpPr/>
            <p:nvPr/>
          </p:nvSpPr>
          <p:spPr>
            <a:xfrm>
              <a:off x="2287725" y="3761779"/>
              <a:ext cx="97800" cy="9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82" name="Google Shape;182;p14"/>
            <p:cNvGrpSpPr/>
            <p:nvPr/>
          </p:nvGrpSpPr>
          <p:grpSpPr>
            <a:xfrm>
              <a:off x="2465461" y="3761165"/>
              <a:ext cx="143388" cy="97800"/>
              <a:chOff x="2561500" y="3726950"/>
              <a:chExt cx="220800" cy="150600"/>
            </a:xfrm>
          </p:grpSpPr>
          <p:cxnSp>
            <p:nvCxnSpPr>
              <p:cNvPr id="183" name="Google Shape;183;p14"/>
              <p:cNvCxnSpPr/>
              <p:nvPr/>
            </p:nvCxnSpPr>
            <p:spPr>
              <a:xfrm>
                <a:off x="2561500" y="3802250"/>
                <a:ext cx="22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" name="Google Shape;184;p14"/>
              <p:cNvSpPr/>
              <p:nvPr/>
            </p:nvSpPr>
            <p:spPr>
              <a:xfrm>
                <a:off x="2596600" y="3726950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5" name="Google Shape;185;p14"/>
            <p:cNvGrpSpPr/>
            <p:nvPr/>
          </p:nvGrpSpPr>
          <p:grpSpPr>
            <a:xfrm>
              <a:off x="2688785" y="3761165"/>
              <a:ext cx="97800" cy="98530"/>
              <a:chOff x="3001625" y="3726950"/>
              <a:chExt cx="150600" cy="151725"/>
            </a:xfrm>
          </p:grpSpPr>
          <p:grpSp>
            <p:nvGrpSpPr>
              <p:cNvPr id="186" name="Google Shape;186;p14"/>
              <p:cNvGrpSpPr/>
              <p:nvPr/>
            </p:nvGrpSpPr>
            <p:grpSpPr>
              <a:xfrm>
                <a:off x="3001625" y="3726950"/>
                <a:ext cx="150600" cy="151725"/>
                <a:chOff x="3001625" y="3726950"/>
                <a:chExt cx="150600" cy="151725"/>
              </a:xfrm>
            </p:grpSpPr>
            <p:cxnSp>
              <p:nvCxnSpPr>
                <p:cNvPr id="187" name="Google Shape;187;p14"/>
                <p:cNvCxnSpPr/>
                <p:nvPr/>
              </p:nvCxnSpPr>
              <p:spPr>
                <a:xfrm rot="10800000" flipH="1">
                  <a:off x="3001625" y="3728075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" name="Google Shape;188;p14"/>
                <p:cNvCxnSpPr/>
                <p:nvPr/>
              </p:nvCxnSpPr>
              <p:spPr>
                <a:xfrm rot="10800000">
                  <a:off x="3001625" y="3726950"/>
                  <a:ext cx="150600" cy="15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9" name="Google Shape;189;p14"/>
              <p:cNvSpPr/>
              <p:nvPr/>
            </p:nvSpPr>
            <p:spPr>
              <a:xfrm>
                <a:off x="3001625" y="3727513"/>
                <a:ext cx="150600" cy="150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190" name="Google Shape;190;p14"/>
          <p:cNvCxnSpPr/>
          <p:nvPr/>
        </p:nvCxnSpPr>
        <p:spPr>
          <a:xfrm>
            <a:off x="8769350" y="1306200"/>
            <a:ext cx="0" cy="383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6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4" hasCustomPrompt="1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6"/>
          <p:cNvSpPr txBox="1">
            <a:spLocks noGrp="1"/>
          </p:cNvSpPr>
          <p:nvPr>
            <p:ph type="title" idx="5" hasCustomPrompt="1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6"/>
          <p:cNvSpPr txBox="1">
            <a:spLocks noGrp="1"/>
          </p:cNvSpPr>
          <p:nvPr>
            <p:ph type="title" idx="6" hasCustomPrompt="1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 idx="7" hasCustomPrompt="1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1"/>
          </p:nvPr>
        </p:nvSpPr>
        <p:spPr>
          <a:xfrm>
            <a:off x="72000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14"/>
          </p:nvPr>
        </p:nvSpPr>
        <p:spPr>
          <a:xfrm>
            <a:off x="3419271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None/>
              <a:defRPr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grpSp>
        <p:nvGrpSpPr>
          <p:cNvPr id="228" name="Google Shape;228;p16"/>
          <p:cNvGrpSpPr/>
          <p:nvPr/>
        </p:nvGrpSpPr>
        <p:grpSpPr>
          <a:xfrm>
            <a:off x="795347" y="4815045"/>
            <a:ext cx="736424" cy="117300"/>
            <a:chOff x="1257110" y="3761397"/>
            <a:chExt cx="736424" cy="117300"/>
          </a:xfrm>
        </p:grpSpPr>
        <p:sp>
          <p:nvSpPr>
            <p:cNvPr id="229" name="Google Shape;229;p16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34" name="Google Shape;234;p16"/>
          <p:cNvCxnSpPr/>
          <p:nvPr/>
        </p:nvCxnSpPr>
        <p:spPr>
          <a:xfrm>
            <a:off x="1854300" y="4873695"/>
            <a:ext cx="728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5" name="Google Shape;235;p16"/>
          <p:cNvSpPr/>
          <p:nvPr/>
        </p:nvSpPr>
        <p:spPr>
          <a:xfrm rot="10800000">
            <a:off x="8715700" y="250"/>
            <a:ext cx="118800" cy="1021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9" r:id="rId10"/>
    <p:sldLayoutId id="2147483676" r:id="rId11"/>
    <p:sldLayoutId id="2147483677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ctrTitle"/>
          </p:nvPr>
        </p:nvSpPr>
        <p:spPr>
          <a:xfrm>
            <a:off x="527338" y="1092054"/>
            <a:ext cx="6023473" cy="24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dirty="0"/>
              <a:t>Detección y predicción de errores en </a:t>
            </a:r>
            <a:r>
              <a:rPr lang="es-ES" sz="3800" dirty="0" err="1"/>
              <a:t>smart</a:t>
            </a:r>
            <a:r>
              <a:rPr lang="es-ES" sz="3800" dirty="0"/>
              <a:t> </a:t>
            </a:r>
            <a:r>
              <a:rPr lang="es-ES" sz="3800" dirty="0" err="1"/>
              <a:t>grids</a:t>
            </a:r>
            <a:r>
              <a:rPr lang="es-ES" sz="3800" dirty="0"/>
              <a:t> mediante modelos de inteligencia artificial</a:t>
            </a:r>
            <a:endParaRPr sz="3800" dirty="0"/>
          </a:p>
        </p:txBody>
      </p:sp>
      <p:sp>
        <p:nvSpPr>
          <p:cNvPr id="513" name="Google Shape;513;p35"/>
          <p:cNvSpPr txBox="1">
            <a:spLocks noGrp="1"/>
          </p:cNvSpPr>
          <p:nvPr>
            <p:ph type="subTitle" idx="1"/>
          </p:nvPr>
        </p:nvSpPr>
        <p:spPr>
          <a:xfrm>
            <a:off x="911150" y="4128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Paula Bartolomé Mora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7676310" y="4307450"/>
            <a:ext cx="736424" cy="117300"/>
            <a:chOff x="1257110" y="3761397"/>
            <a:chExt cx="736424" cy="117300"/>
          </a:xfrm>
        </p:grpSpPr>
        <p:sp>
          <p:nvSpPr>
            <p:cNvPr id="515" name="Google Shape;515;p35"/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0" name="Google Shape;520;p35"/>
          <p:cNvCxnSpPr/>
          <p:nvPr/>
        </p:nvCxnSpPr>
        <p:spPr>
          <a:xfrm>
            <a:off x="983075" y="3935300"/>
            <a:ext cx="511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329554DA-E46D-1C12-D60A-453AC4EA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1E6A0890-B9DE-C149-0A6A-9B810CD6954E}"/>
              </a:ext>
            </a:extLst>
          </p:cNvPr>
          <p:cNvSpPr txBox="1"/>
          <p:nvPr/>
        </p:nvSpPr>
        <p:spPr>
          <a:xfrm>
            <a:off x="2406651" y="1791060"/>
            <a:ext cx="658494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s-E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ea typeface="Anaheim"/>
                <a:cs typeface="Anaheim"/>
                <a:sym typeface="Anaheim"/>
              </a:rPr>
              <a:t>                                         Simulación de datos de producción</a:t>
            </a:r>
          </a:p>
        </p:txBody>
      </p:sp>
      <p:sp>
        <p:nvSpPr>
          <p:cNvPr id="525" name="Google Shape;525;p36">
            <a:extLst>
              <a:ext uri="{FF2B5EF4-FFF2-40B4-BE49-F238E27FC236}">
                <a16:creationId xmlns:a16="http://schemas.microsoft.com/office/drawing/2014/main" id="{AF2B7C43-74F4-D912-5BCB-E1904516E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 de análisis de SustDataED</a:t>
            </a:r>
            <a:endParaRPr dirty="0"/>
          </a:p>
        </p:txBody>
      </p:sp>
      <p:grpSp>
        <p:nvGrpSpPr>
          <p:cNvPr id="2" name="Google Shape;5568;p82">
            <a:extLst>
              <a:ext uri="{FF2B5EF4-FFF2-40B4-BE49-F238E27FC236}">
                <a16:creationId xmlns:a16="http://schemas.microsoft.com/office/drawing/2014/main" id="{859BA58E-937D-3998-E1F0-2B3E893AB10A}"/>
              </a:ext>
            </a:extLst>
          </p:cNvPr>
          <p:cNvGrpSpPr/>
          <p:nvPr/>
        </p:nvGrpSpPr>
        <p:grpSpPr>
          <a:xfrm>
            <a:off x="4105193" y="1391253"/>
            <a:ext cx="339253" cy="339253"/>
            <a:chOff x="1492675" y="4992125"/>
            <a:chExt cx="481825" cy="481825"/>
          </a:xfrm>
        </p:grpSpPr>
        <p:sp>
          <p:nvSpPr>
            <p:cNvPr id="3" name="Google Shape;5569;p82">
              <a:extLst>
                <a:ext uri="{FF2B5EF4-FFF2-40B4-BE49-F238E27FC236}">
                  <a16:creationId xmlns:a16="http://schemas.microsoft.com/office/drawing/2014/main" id="{0B0C40BA-B1FA-C718-EA10-A0DA18976ED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5570;p82">
              <a:extLst>
                <a:ext uri="{FF2B5EF4-FFF2-40B4-BE49-F238E27FC236}">
                  <a16:creationId xmlns:a16="http://schemas.microsoft.com/office/drawing/2014/main" id="{A445F325-BDE4-00D2-DE61-D60B2ABF55AC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Google Shape;5571;p82">
            <a:extLst>
              <a:ext uri="{FF2B5EF4-FFF2-40B4-BE49-F238E27FC236}">
                <a16:creationId xmlns:a16="http://schemas.microsoft.com/office/drawing/2014/main" id="{4128DE1B-FFB8-9A17-747A-97354E9151D8}"/>
              </a:ext>
            </a:extLst>
          </p:cNvPr>
          <p:cNvGrpSpPr/>
          <p:nvPr/>
        </p:nvGrpSpPr>
        <p:grpSpPr>
          <a:xfrm>
            <a:off x="4105193" y="3047069"/>
            <a:ext cx="339253" cy="339253"/>
            <a:chOff x="2085525" y="4992125"/>
            <a:chExt cx="481825" cy="481825"/>
          </a:xfrm>
        </p:grpSpPr>
        <p:sp>
          <p:nvSpPr>
            <p:cNvPr id="8" name="Google Shape;5572;p82">
              <a:extLst>
                <a:ext uri="{FF2B5EF4-FFF2-40B4-BE49-F238E27FC236}">
                  <a16:creationId xmlns:a16="http://schemas.microsoft.com/office/drawing/2014/main" id="{E9CA39D8-5B14-B39E-40D2-12DB0E9FEA0D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5573;p82">
              <a:extLst>
                <a:ext uri="{FF2B5EF4-FFF2-40B4-BE49-F238E27FC236}">
                  <a16:creationId xmlns:a16="http://schemas.microsoft.com/office/drawing/2014/main" id="{82CC1173-2558-94B9-E96B-71D365E27F7B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5578;p82">
            <a:extLst>
              <a:ext uri="{FF2B5EF4-FFF2-40B4-BE49-F238E27FC236}">
                <a16:creationId xmlns:a16="http://schemas.microsoft.com/office/drawing/2014/main" id="{623C5BC2-BC15-D6D2-5BFA-C534BC04057C}"/>
              </a:ext>
            </a:extLst>
          </p:cNvPr>
          <p:cNvGrpSpPr/>
          <p:nvPr/>
        </p:nvGrpSpPr>
        <p:grpSpPr>
          <a:xfrm>
            <a:off x="4087789" y="2207409"/>
            <a:ext cx="349145" cy="337852"/>
            <a:chOff x="3271200" y="4992125"/>
            <a:chExt cx="481825" cy="481825"/>
          </a:xfrm>
        </p:grpSpPr>
        <p:sp>
          <p:nvSpPr>
            <p:cNvPr id="11" name="Google Shape;5579;p82">
              <a:extLst>
                <a:ext uri="{FF2B5EF4-FFF2-40B4-BE49-F238E27FC236}">
                  <a16:creationId xmlns:a16="http://schemas.microsoft.com/office/drawing/2014/main" id="{D6D0385C-AF0A-23CC-B982-BE9D0899291B}"/>
                </a:ext>
              </a:extLst>
            </p:cNvPr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580;p82">
              <a:extLst>
                <a:ext uri="{FF2B5EF4-FFF2-40B4-BE49-F238E27FC236}">
                  <a16:creationId xmlns:a16="http://schemas.microsoft.com/office/drawing/2014/main" id="{423216A9-251A-3185-8281-04038A563798}"/>
                </a:ext>
              </a:extLst>
            </p:cNvPr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581;p82">
              <a:extLst>
                <a:ext uri="{FF2B5EF4-FFF2-40B4-BE49-F238E27FC236}">
                  <a16:creationId xmlns:a16="http://schemas.microsoft.com/office/drawing/2014/main" id="{E6AC7E3B-B7FE-D08E-4C72-E28DCFAADD71}"/>
                </a:ext>
              </a:extLst>
            </p:cNvPr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564;p82">
            <a:extLst>
              <a:ext uri="{FF2B5EF4-FFF2-40B4-BE49-F238E27FC236}">
                <a16:creationId xmlns:a16="http://schemas.microsoft.com/office/drawing/2014/main" id="{B86BE41B-77FF-8215-5F9B-DC070B67766A}"/>
              </a:ext>
            </a:extLst>
          </p:cNvPr>
          <p:cNvGrpSpPr/>
          <p:nvPr/>
        </p:nvGrpSpPr>
        <p:grpSpPr>
          <a:xfrm>
            <a:off x="4097681" y="1799331"/>
            <a:ext cx="339253" cy="339253"/>
            <a:chOff x="899850" y="4992125"/>
            <a:chExt cx="481825" cy="481825"/>
          </a:xfrm>
        </p:grpSpPr>
        <p:sp>
          <p:nvSpPr>
            <p:cNvPr id="15" name="Google Shape;5565;p82">
              <a:extLst>
                <a:ext uri="{FF2B5EF4-FFF2-40B4-BE49-F238E27FC236}">
                  <a16:creationId xmlns:a16="http://schemas.microsoft.com/office/drawing/2014/main" id="{9984237E-18EC-B800-9664-67125921C003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566;p82">
              <a:extLst>
                <a:ext uri="{FF2B5EF4-FFF2-40B4-BE49-F238E27FC236}">
                  <a16:creationId xmlns:a16="http://schemas.microsoft.com/office/drawing/2014/main" id="{25F8D19A-8649-3DB6-1D50-C19F1A3C3313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567;p82">
              <a:extLst>
                <a:ext uri="{FF2B5EF4-FFF2-40B4-BE49-F238E27FC236}">
                  <a16:creationId xmlns:a16="http://schemas.microsoft.com/office/drawing/2014/main" id="{C2BFFEEE-BF7A-DA4E-B28E-9787CF6082D9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571;p82">
            <a:extLst>
              <a:ext uri="{FF2B5EF4-FFF2-40B4-BE49-F238E27FC236}">
                <a16:creationId xmlns:a16="http://schemas.microsoft.com/office/drawing/2014/main" id="{A1ACB505-FE56-D7D3-1B58-7BD16BC93C8D}"/>
              </a:ext>
            </a:extLst>
          </p:cNvPr>
          <p:cNvGrpSpPr/>
          <p:nvPr/>
        </p:nvGrpSpPr>
        <p:grpSpPr>
          <a:xfrm>
            <a:off x="4105193" y="3475288"/>
            <a:ext cx="339253" cy="339253"/>
            <a:chOff x="2085525" y="4992125"/>
            <a:chExt cx="481825" cy="481825"/>
          </a:xfrm>
        </p:grpSpPr>
        <p:sp>
          <p:nvSpPr>
            <p:cNvPr id="22" name="Google Shape;5572;p82">
              <a:extLst>
                <a:ext uri="{FF2B5EF4-FFF2-40B4-BE49-F238E27FC236}">
                  <a16:creationId xmlns:a16="http://schemas.microsoft.com/office/drawing/2014/main" id="{4AAE51FE-D44F-B5A9-1856-4B4A88DC7B33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573;p82">
              <a:extLst>
                <a:ext uri="{FF2B5EF4-FFF2-40B4-BE49-F238E27FC236}">
                  <a16:creationId xmlns:a16="http://schemas.microsoft.com/office/drawing/2014/main" id="{4C6733F7-AE6C-8FB2-C71E-F531B2ACDE92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5568;p82">
            <a:extLst>
              <a:ext uri="{FF2B5EF4-FFF2-40B4-BE49-F238E27FC236}">
                <a16:creationId xmlns:a16="http://schemas.microsoft.com/office/drawing/2014/main" id="{5C31BE71-2936-EBBD-3FED-5591A5DC781B}"/>
              </a:ext>
            </a:extLst>
          </p:cNvPr>
          <p:cNvGrpSpPr/>
          <p:nvPr/>
        </p:nvGrpSpPr>
        <p:grpSpPr>
          <a:xfrm>
            <a:off x="4092707" y="2622539"/>
            <a:ext cx="339253" cy="339253"/>
            <a:chOff x="1492675" y="4992125"/>
            <a:chExt cx="481825" cy="481825"/>
          </a:xfrm>
        </p:grpSpPr>
        <p:sp>
          <p:nvSpPr>
            <p:cNvPr id="25" name="Google Shape;5569;p82">
              <a:extLst>
                <a:ext uri="{FF2B5EF4-FFF2-40B4-BE49-F238E27FC236}">
                  <a16:creationId xmlns:a16="http://schemas.microsoft.com/office/drawing/2014/main" id="{6ABDD98A-99DA-9114-86D9-215375E218A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570;p82">
              <a:extLst>
                <a:ext uri="{FF2B5EF4-FFF2-40B4-BE49-F238E27FC236}">
                  <a16:creationId xmlns:a16="http://schemas.microsoft.com/office/drawing/2014/main" id="{53BB6675-9394-1169-4888-1FC47CBAF7C1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6D805A-B090-8460-65FD-6ECD483A4427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" name="Google Shape;1405;p76">
            <a:extLst>
              <a:ext uri="{FF2B5EF4-FFF2-40B4-BE49-F238E27FC236}">
                <a16:creationId xmlns:a16="http://schemas.microsoft.com/office/drawing/2014/main" id="{14C425D2-CA7C-C73B-CA55-9ED4DFFDE881}"/>
              </a:ext>
            </a:extLst>
          </p:cNvPr>
          <p:cNvGrpSpPr/>
          <p:nvPr/>
        </p:nvGrpSpPr>
        <p:grpSpPr>
          <a:xfrm>
            <a:off x="4638258" y="1811218"/>
            <a:ext cx="608201" cy="315477"/>
            <a:chOff x="5037700" y="2430325"/>
            <a:chExt cx="75950" cy="65850"/>
          </a:xfrm>
        </p:grpSpPr>
        <p:sp>
          <p:nvSpPr>
            <p:cNvPr id="7" name="Google Shape;1406;p76">
              <a:extLst>
                <a:ext uri="{FF2B5EF4-FFF2-40B4-BE49-F238E27FC236}">
                  <a16:creationId xmlns:a16="http://schemas.microsoft.com/office/drawing/2014/main" id="{E2C47DF0-EADE-69DC-5B5C-EE7A24F0045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BB2A5FE4-567A-7770-929B-68915BEA5AF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52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D0514672-7867-587A-7817-A4F95D15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0283B7B-F9EB-2C2B-95E9-7042EC5CA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899" y="2818125"/>
            <a:ext cx="5690597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Simulación de datos de producción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66B02DA8-532B-3540-A97F-B327B477C9A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507CD936-7709-137A-97DA-2A703ACD5B0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B04C6E7D-9F20-17E8-C278-60B853249741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47863D9B-BB04-5CEF-334B-55796C060EA1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4554CCA-C2AA-F4F6-D290-34FBB17188A9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E704AEBD-21B3-D7C6-861D-8DDA8E08904B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66959B8C-C5D9-F16C-360D-E9052E07D37A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152C595-E3DC-468F-9E25-EE96612CDA53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7E369FF-AD98-FE08-2363-C4FC63A82AA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D0BB01FB-29C1-E40C-CC1A-3F80139BF377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8EFEC2B0-BD9E-6E7D-9658-7727DAE00938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5D641371-5BD7-6832-0652-27ACA6691EE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65188192-C780-BAFD-2A5E-19FE3A40694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F62C395-E0EE-FE20-70A9-59A8FDC850D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6DE6E089-6593-1501-42CA-47547205D745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52DACD6-8687-C97A-8A0F-455F4241A0D9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8CFD79F-1D66-A1E0-DF82-C25D90C2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75BC847-EC3B-2D6B-5111-884F09C24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DF5D3D8F-F127-2D57-BB8E-1D0AB1C529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Global</a:t>
            </a:r>
            <a:r>
              <a:rPr lang="en" sz="2400" i="1" dirty="0"/>
              <a:t> Solar Atlas</a:t>
            </a:r>
            <a:endParaRPr sz="2400" i="1" dirty="0"/>
          </a:p>
        </p:txBody>
      </p:sp>
      <p:sp>
        <p:nvSpPr>
          <p:cNvPr id="903" name="Google Shape;903;p64">
            <a:extLst>
              <a:ext uri="{FF2B5EF4-FFF2-40B4-BE49-F238E27FC236}">
                <a16:creationId xmlns:a16="http://schemas.microsoft.com/office/drawing/2014/main" id="{180D3EF7-EB6C-C264-89E5-D386A72090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dirty="0"/>
              <a:t>Estudio y análisis de la ubicación:</a:t>
            </a:r>
            <a:endParaRPr sz="1400" dirty="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Capas de datos e índices de radiación. 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Parámetros climáticos y ambientales.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s-ES" sz="1400" dirty="0"/>
              <a:t>Potencial energético solar.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s-ES" sz="500" dirty="0"/>
          </a:p>
          <a:p>
            <a:pPr lvl="1"/>
            <a:r>
              <a:rPr lang="es-ES" sz="1400" dirty="0"/>
              <a:t>Configuración de los parámetros de entrada y cuantificación.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11644B7F-141A-3ED2-1CAD-041668A4E0AD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6A0EF7ED-A421-48BD-201D-91EBA8268AE8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D2BCE7B2-ED8B-6407-A1B6-DCE0265E4088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868B60FD-4FC2-F121-5240-9668A149B49C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81AA1FB2-3939-8F4F-9100-1558DA25325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814C8975-9AFD-B637-A03A-05472CB73B81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9A3319A9-07FE-BDAC-349D-6F631BF7EB1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5E0C9415-C9E7-B59B-128E-C400AB206711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4069C92A-5F4C-EEBB-3515-86B710420A19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56D4FC90-65B9-3D6F-7DFE-2155B637F390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20E584B0-7D7D-274A-F8A1-73F7E4D09270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77F6DBA-4D54-BC53-DABC-C3E511DCCC72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201B8E8D-4209-FCB0-6089-C40C1C9FBEEB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8411B3C8-1598-57AF-5A76-1A106260EE9D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7725FACA-6B63-F931-E474-11A0EDD920FD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A164381D-4A9E-4200-3DF0-FAECB1D3DFE3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B2A3ACC6-8937-A92A-1130-9674D61E47B7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5B7EF652-1B62-18EB-0D97-BB6C5A0B0590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287BDB12-D17E-14CB-683E-B98500CA885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2EE9E406-853A-D33A-EBAB-5897F761F617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B9D944F7-08F1-3372-6572-FA03970373E6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62812D04-5173-F796-1E68-1FDFC2004D5D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D27184E4-DEFE-BD73-A74D-B6E073E9362E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61029E8B-6E94-A0EB-D2EC-C8198CBD3536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B1DDA6AF-E020-822D-0F56-61D3373E54FA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EB7D009-FF49-F2EF-1103-1716F7968E2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E2AC8009-32A6-564F-B5BE-B4C63132EE46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623A06E1-DA40-EB4A-B3DA-5014C9F231E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7400B0FE-4BE0-1154-10B2-C37DEA69A04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BCBCCA5A-BA76-E343-518C-75E48BB2E935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42DB2DE5-76CD-F7A8-F0BA-5F7F5B16883D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BE403BFF-E178-1895-3764-367911A84CC9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73BBEDFE-05DC-0AE7-13EF-8F472CE19571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8295D193-B3B0-2CA7-CD7E-431E1C0FF2FE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EF49A1FA-9AE0-3B7D-085C-555F9E0247B1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A98EF8B7-5042-4D6C-2DE0-C5371987309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894A46C1-2317-5DD1-B0E7-19F0CD560BD4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63D4F523-3C32-C321-0C49-A2F3629DC66E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59FDCF60-973A-3B72-ABE1-07B9A6E37F8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34542A8B-749D-F9E0-79F4-A215B73BA8BA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37BDC7A8-5C12-1A92-3F64-E29FCD8541B8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0D046AB0-AFB4-42DF-3A7F-58993CFC0A1A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014ABCE5-2D30-E576-1D2D-72F8AFE5EE21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96DC86DE-3EC7-AE93-071B-5EFF72AB6C08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1F0951EF-D322-D222-5B13-484CD8A1ACD6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76E8E3B2-8925-C6B8-EB3B-C00F6AB391D7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FB4EA787-ED5A-8BCF-6278-89BC6979C5E7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09245D33-97CF-4C1A-DB4F-EE5E59BDC8FF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2B192A59-F3E7-2B66-761D-F35A1A5AC8B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3C8D0EC2-9DFD-B41E-2506-0E2231C0F02F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025A0C72-E7EB-B665-A77E-6950ABB94A53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FA06DE29-BA42-A0AC-E98A-E9DF7E54FEBC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B985EAA5-95FC-D608-1651-D3F84927CBC0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53CB71E6-DF09-B42D-4CC1-9C932223429C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7495ED7F-F1E8-CD0B-5036-6114B88D1035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7E4C238C-3275-F3F0-4518-E1F89593BAA5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D9AEFB30-E2BA-680E-0BDA-88850070EDE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431FA50E-0DF4-87DE-89B0-25DB191C0B8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185805AF-9768-B561-E71D-22EE3C67BC79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15624066-81E3-E68C-A5C5-570CB6E79F88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1F612338-8BC6-F064-36C1-F04B25BBB91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1D933000-D19B-3045-852B-DB4E975F9A85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FE03D1B3-BD1A-3F30-35FC-CC0253FF40FF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9BAF50A7-C964-B654-016C-BA0C1C9AEE38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599F67D4-D39D-12E9-6164-5D6C9898136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82DF132-2B4E-2206-6633-CB9E881703F9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D95AB3A2-B285-0B3C-8871-E68512002BE1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D100ECAC-39A7-3458-A4E2-58BEF667DE83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93BA894-AA40-84C2-AFD6-FC8DC266BA96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0C01EC66-4168-73EC-4426-222C5A3E928B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4617944B-F87C-62DE-B865-ED5871A0497C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4651912D-070B-885B-0155-7DC18181D08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7D19BEA2-883C-A4C9-3168-2C5C155C8C5E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7674BADC-E9A3-8814-A776-BF8E9802FCAA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498BE85F-0C27-DE32-D3F6-F5FEE42198A3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707FA73E-4921-5106-4C5B-842F176A7D2B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DA8486F2-DAC2-4BCB-3F0B-1244B22D6932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4EC593F3-D254-7E77-D723-FCAE7BA29B44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A6959BE1-9F41-6B69-D490-7182EC7242AE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81063801-AC5F-CCB2-18B9-B501583BA75F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84017A40-DD70-2160-75A1-B1305E601197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5CF1EDC6-A8C8-2F88-F8B4-893E735DD508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E9264E39-5445-65FF-D947-B1F60373DEA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A01BC7BF-A908-7B00-9E9E-445FF5A01B62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E2BA7020-7F60-CB12-CA4F-AE4438B2A62A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5DFD17F-772E-4235-1CBA-C1549D204FE8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9F350D15-5BF6-C04D-2337-8A92806F98E3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25F400E3-D75E-CBD0-AA4A-7D042F25930C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BA7883FF-FE2F-8ED6-8CA8-E9DF79949EEB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DA908F21-3C80-0574-4611-1C5BD963E52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A53CCC86-3C57-7FC8-CFF2-DF490A2C61F6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8347A312-0AC8-F3D0-128E-825733152361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18094D2A-A4B5-F4A7-B73C-4689AE3F5C45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90F16060-2065-2B3E-48FC-1A0CA66D240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374F556B-90DF-AFEA-D7E6-68B303E1AED8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F5CF17D-3CE7-7749-5835-459A20C06870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2E8DC28A-44FC-C66A-1CB0-9467BF07891D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CCD1CE85-98CA-D314-82CA-FAB7F7B563D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C20EF678-D979-8935-F769-AC29A823DCB0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2739BD4B-3CD2-FF5A-B615-2C6B710BBC55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81C0B57B-7A63-4DED-5E72-4B5D7943014F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5B38F75E-1EA0-9D3E-CA1F-0CACE3F1970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09BE26B1-0C32-4E0B-C6FF-F125083980C4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F9C8D9F6-7246-BD60-599B-1C78DE483D32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19B92731-C2F5-0FC1-8FD3-152E34F6BFCC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76A3F51A-7943-F9A3-1110-33BF00E9384C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29282F0F-F170-109A-EDCB-A2B93A236ACA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E77740C2-95D8-F0DD-A823-D5E50884B7DA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748BBCD3-0CED-52FA-986E-888D48BF4503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64349DF1-FDD7-9DD2-E0D9-567D954FA8CF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F71D9F11-0AB4-742B-A60D-AF2C2656E0CB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5AF778CD-0A52-2220-50F0-187580465C21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31B13397-23DC-DE89-6E38-6FE0E50550BB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BCD574EB-3E8D-EB15-2112-7F9D680B0E39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03FB5B15-C7F8-139D-93F5-1D3B8364E203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958A1CD2-0C5E-1C56-9329-8428C2A409EE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158DFDC0-73F4-50DA-A8F0-C340AEB1A10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3F291249-3902-08DB-36DA-6A8A8140DB21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5FA673F5-252B-21F1-2189-A61BB70D224A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A785C23B-6909-F7F3-F22B-F5CF2A44F27F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562AA9B2-DB66-43C0-1528-63D877EEF1B8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6D9D1BFD-FBDF-5439-062F-5551C6476C6A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1835F127-8E1C-354E-C461-3F81F9FFD046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80305917-F7CC-1798-0532-C0A80A812265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25072697-6C8F-F37E-15C4-55B01333C575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2983F87F-DF14-A2CD-0B20-DEB026E1C26B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CEBFB55C-FD41-C4C8-15D1-4BC1D5626A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6868D77E-A539-DF1E-0875-69AAC82C2A5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74626775-A4A7-DEB0-1C72-4C745B791B25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DA8B7031-4338-6C9F-F3FD-1E6E54F8B742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4AE4B2E8-1E75-3C55-B05C-042CDCE1FC98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71E80FFB-3DFD-979A-AF84-F9866FD641EE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B8CAB7E7-34D7-EABF-951B-80477DE7CA6C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D74D0AA7-D9BA-FEFD-6D8F-1A7AC844CD27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3A9C5F2A-B6F1-3452-54B8-95D5EADAA236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7A18FDCE-6630-3A14-3D0E-A126780793AB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FB95FF6E-ADAC-42AA-E937-0F069A26E16E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01D42901-72EF-4061-14E0-BBEB6D5E81B1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BE24DFA-C7C7-EBAD-F84C-72681B692B3F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885608AB-2B93-4AD5-B2E6-C710C7A10BB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EC4581E4-A96F-493E-35A5-5EFA31F5414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1A347E13-659B-DA28-6539-9C943EF98B5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3D21A05A-1F6F-877E-DE6A-D4F586722419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95FCA8E-C333-D03C-C7E7-A5B739FC27B7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8F539FF1-B7D4-0897-BA4D-EF30CDE1FA0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F479A1B2-6C48-978B-ED1C-6CFD802F9576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E3205CD1-A809-D9B8-7338-0F41A8304A64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07FD5F58-63F4-4F1E-1973-1BBC5BA710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474E48E3-464D-6E4E-344D-5B0D7C7A4FA0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46D30DC-6495-E09B-8067-AB8B3A1187C4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25EE8758-577D-228E-D40F-8106D53A90BA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F52FC5D8-B8BC-E33B-E4F2-0CFE6958D70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3025EA4-D7B1-BBAC-7A97-DF0B41A4BDFA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2DDF7969-3F44-1CE1-77DA-CA1C7A8ACF52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C90D32C4-6607-5689-47D5-C17D1EEE3164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04C6E662-C080-531B-C116-D8DF5B91E17B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438DD38D-04CF-1DB6-308D-CE01348604C2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3D0CD2A9-E8F8-899F-5407-5D8CBCD60C1C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4C726F9E-7BD4-50F9-744D-972ECCDD0368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42DD040F-1F0E-899A-5909-5833D282F268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718C1C9F-5819-0533-951C-3766A08DCD0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8A9BF641-B2E9-EF1C-39B6-313F8E7B2DFE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EBF8B69A-5F24-89EB-CFFD-8246CFB707F4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B1BA6FD9-88F6-5B6E-A9A6-4F39331CB446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6FF47E5B-9723-348C-12F2-44BDFC3E9570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44BD1B78-FEA8-D38F-4A31-6263CAD8E4C0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A43B7A84-A966-9A43-FE35-1D819DDC0768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18900B06-283E-DF5C-30D3-D59A73416E02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11522EBE-3059-85D7-F88C-0232BD2AD0A9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2234CDA2-64F6-5173-AF3D-3F3D7AF4ADAC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EE1366AA-3367-435F-0C4C-53CB2798944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9FD08B4D-C331-A190-ED7D-F4548E1C3F0C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71B22F7D-3E64-8794-C55D-BBA57AD2C5BD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3A4E6F3D-8E34-D155-A5F1-16F71C8CA08E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1D9A8EB1-9104-CBB1-3049-BD0D72DFF20F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6A897ED0-FFCE-D362-0433-28D978100842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561408A0-1488-4B98-C56E-96F421A75272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FD50AD14-1ECD-655F-3992-F6D2C2F2162A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94B44E43-D9B5-ADB4-C745-2128943C8CA2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3BA3CCCC-CE95-95B8-1352-F3CB35A967FD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1C3EAF32-709E-8672-B57A-10D96EC75EA4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CC1A8A71-5189-D07D-AC4C-7AC49C8D16AA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4AF3EDB9-C95F-BB5F-97CA-D4CF4F59FBF4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AA07F9F5-5416-B1C8-621F-55BD2E021F39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CE0E94E-D560-D6EE-6B10-1CDE4F34BD19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09ABB3AF-F3EB-736B-865F-321EBB022CEF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9DE3FEE2-70F7-EA58-63E2-F86FAB9DA9F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29352681-7C97-0436-D906-2E22D5F45B1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C45A97-512E-111A-31E3-36EEAD32E21C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945551CE-6EA7-E4CB-9A73-2F459F6F3066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38E68DAC-DA6D-76F1-3D84-3AD5B577A47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830D8E2B-2FA7-934C-6D72-E47FB13833AF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00AF8C66-7A64-34B4-77A0-79AFD672AC44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B58EA20C-DA84-452F-446B-D4BA3DBABEE6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7776D1C3-FE9A-1EF0-90F8-D410083689F3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1D8F8628-2D23-BC95-90AB-2B811CF22C89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D89822E4-170F-9285-0FF0-9AB7757F6B2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35F3D7E-2AEC-C91A-44D5-5C7E3B062A79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9D92B9CC-25B2-AD44-8D99-B665B2CF9BD9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55637B9F-6D8C-5CB8-9505-E52336F13CFC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6E1E6A80-4EEB-83FD-16ED-6BDF66461419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71DAA4D7-E0E3-DD30-D13D-57CD4AA60980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8F315CF1-18A6-EFF1-04BA-4B1A205F7E5E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59FA8D05-0461-ADAF-7AE5-B21CDD02E251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E9CF36DF-D598-385E-D6CE-B1A89D5560A9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BD046A2E-4338-1670-4225-87D9909420D0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4B715B04-725A-D872-F495-A4E1E3C833A7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AD4C26E9-8C93-B551-079B-5F21D46AA0D0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712CD6F7-CBBF-DB58-CC2D-2B0594C6E5FE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F0F1CFF8-9C2C-2064-E96E-FE03868C49C5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7455A372-1FCE-7D6C-95F4-6AE7457FF042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7CEC7F13-FF87-0ECD-4828-2A693B5B70C5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9F66CDEB-780E-4E1B-CADD-1ADA444E04BD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55BD4D2B-229F-B9AD-02F0-E0A1C305488B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8CD12D7E-823C-B902-EC3B-41A8DBBC1300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B8B3AA-81BF-2C5F-57F6-44634EFBBAEA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01BCEED0-5B91-E7A7-E464-C85587C42B8E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D3933562-9703-30E7-1FB5-28F733C64D54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3E22F832-72D3-AFA6-57C1-FA77D2493A40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E3DDFC0D-4F18-DB7C-B7F8-34D08D6DA669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CFD9F0D7-4BEA-19B1-006D-8CD61F40984F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485FD17B-7682-C36F-246C-6BAA244B6EA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B1F4042F-749B-DE44-5883-CB430B8C96D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CE089FEF-6202-2917-63AB-17323389186B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B26CC4DB-DA78-5202-D75F-5E6EB8BCEAFF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F88CE2F5-C324-F371-19A6-E3B97ACB4FEC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D70037D2-5784-F313-E583-FC64CBBB9D8E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0E2BBDD9-4812-A749-49C2-90F57CED552E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122EC222-D90A-12DC-9801-A5960BE04B32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AA9F7CF7-78E1-38C5-7316-BDD0E20AE208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D82A546C-9AA8-4B6E-3765-54CE51B18D0A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0328497B-1B92-F1C0-4D79-E1503892C757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6217B5E4-48BC-373C-8C56-5A3B82FD7AF9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31B471B9-A20E-0682-73E8-5E3312819AD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705BDC8B-609D-A189-9BDF-143044A4184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937960CC-B853-5E81-8F29-88AD04E8ABBB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801456D2-4CFD-6F21-297A-6283BFA2F29A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C5EF5487-554B-AFF8-EDD0-5A19EC6D2315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CB96F5-AAFF-4A54-79DF-30CD6F6458FC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D4880F33-F77B-E723-A555-AC7392DC9B75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FFB6D926-0163-6617-E33C-B4085D499FA2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1EAAB75A-1790-C0FF-6895-9B53DE87A508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0F46A1B2-AE1E-94C8-4041-E639364321DB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EDF2A6B2-03A6-1C8A-129F-D57056FE4603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EEC72BFA-5AB8-2E24-BBF1-D23E5D105B8C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6F5645A2-CD92-8819-948A-34F56188765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F3349F29-B383-CDE9-9F96-71B8ABBC9961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9376AF72-C1EE-08F0-9BC6-422263E9548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0A6CBEF6-BBEB-FBD6-6DE5-7C5521987401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57BA9E2B-21C9-D886-2FC3-454764EB8680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86CF2269-817A-1223-86CB-51A4B94C0124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409EAF80-330C-B53D-0193-A0FF5C5CE98F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0AE1E5F7-1425-2AED-ABCD-22B967C4FFB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24B06F1-AAC3-F034-4CCE-236237B8619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89BC0FF1-71B1-EF35-74B2-4B705E4E6590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8EE52859-034B-536F-BB01-0297A505480A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1EF8B3AE-DC4E-95C7-08C0-0E9D2DDC8237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0F019F56-6B1E-A919-DDFA-554E527F91C0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5D09DB03-5F27-1D21-C6D2-00DA5B5A9EE0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A394565-CC7E-85E0-D175-3E806C15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3BB26F97-86B5-459B-D8B2-4A53D9552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Simulación de los datos de producción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4BB1456C-CC21-F449-AF6F-E0DCD3A4AA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15579"/>
            <a:ext cx="321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PVWatts</a:t>
            </a:r>
            <a:endParaRPr lang="es-ES" sz="2400" i="1" dirty="0"/>
          </a:p>
        </p:txBody>
      </p:sp>
      <p:grpSp>
        <p:nvGrpSpPr>
          <p:cNvPr id="1146" name="Google Shape;1614;p77">
            <a:extLst>
              <a:ext uri="{FF2B5EF4-FFF2-40B4-BE49-F238E27FC236}">
                <a16:creationId xmlns:a16="http://schemas.microsoft.com/office/drawing/2014/main" id="{3B1C101A-A57C-E511-D51E-53939C992B61}"/>
              </a:ext>
            </a:extLst>
          </p:cNvPr>
          <p:cNvGrpSpPr/>
          <p:nvPr/>
        </p:nvGrpSpPr>
        <p:grpSpPr>
          <a:xfrm>
            <a:off x="3685729" y="1524245"/>
            <a:ext cx="4961094" cy="2558525"/>
            <a:chOff x="2654821" y="2311071"/>
            <a:chExt cx="2279715" cy="1262120"/>
          </a:xfrm>
        </p:grpSpPr>
        <p:grpSp>
          <p:nvGrpSpPr>
            <p:cNvPr id="1147" name="Google Shape;1615;p77">
              <a:extLst>
                <a:ext uri="{FF2B5EF4-FFF2-40B4-BE49-F238E27FC236}">
                  <a16:creationId xmlns:a16="http://schemas.microsoft.com/office/drawing/2014/main" id="{D57750ED-C993-B027-D73D-1355567C7EB7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402" name="Google Shape;1616;p77">
                <a:extLst>
                  <a:ext uri="{FF2B5EF4-FFF2-40B4-BE49-F238E27FC236}">
                    <a16:creationId xmlns:a16="http://schemas.microsoft.com/office/drawing/2014/main" id="{B3677BDF-9C0A-F576-7414-60A704D20C79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03" name="Google Shape;1617;p77">
                <a:extLst>
                  <a:ext uri="{FF2B5EF4-FFF2-40B4-BE49-F238E27FC236}">
                    <a16:creationId xmlns:a16="http://schemas.microsoft.com/office/drawing/2014/main" id="{63FBF340-CCD2-B3BE-DE8E-F296915B04F3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" name="Google Shape;1618;p77">
              <a:extLst>
                <a:ext uri="{FF2B5EF4-FFF2-40B4-BE49-F238E27FC236}">
                  <a16:creationId xmlns:a16="http://schemas.microsoft.com/office/drawing/2014/main" id="{15BB4CE5-4D84-26E2-69E1-E92B2F9BC629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4" name="Google Shape;1619;p77">
                <a:extLst>
                  <a:ext uri="{FF2B5EF4-FFF2-40B4-BE49-F238E27FC236}">
                    <a16:creationId xmlns:a16="http://schemas.microsoft.com/office/drawing/2014/main" id="{B3C33501-CCBD-84F7-5823-EDD9FF2E56BD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95" name="Google Shape;1620;p77">
                <a:extLst>
                  <a:ext uri="{FF2B5EF4-FFF2-40B4-BE49-F238E27FC236}">
                    <a16:creationId xmlns:a16="http://schemas.microsoft.com/office/drawing/2014/main" id="{CCE6A169-B589-F224-B793-B111173BA14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6" name="Google Shape;1621;p77">
                  <a:extLst>
                    <a:ext uri="{FF2B5EF4-FFF2-40B4-BE49-F238E27FC236}">
                      <a16:creationId xmlns:a16="http://schemas.microsoft.com/office/drawing/2014/main" id="{D0E097A6-3C81-7FF2-9204-7B4681E1147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397" name="Google Shape;1622;p77">
                  <a:extLst>
                    <a:ext uri="{FF2B5EF4-FFF2-40B4-BE49-F238E27FC236}">
                      <a16:creationId xmlns:a16="http://schemas.microsoft.com/office/drawing/2014/main" id="{0F4540EA-F596-9F83-7180-EDEB0F85340F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623;p77">
                  <a:extLst>
                    <a:ext uri="{FF2B5EF4-FFF2-40B4-BE49-F238E27FC236}">
                      <a16:creationId xmlns:a16="http://schemas.microsoft.com/office/drawing/2014/main" id="{DFA2D1DD-E343-B9E5-282E-AC898924BBE4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624;p77">
                  <a:extLst>
                    <a:ext uri="{FF2B5EF4-FFF2-40B4-BE49-F238E27FC236}">
                      <a16:creationId xmlns:a16="http://schemas.microsoft.com/office/drawing/2014/main" id="{1690F443-66B7-EF5F-C20D-848122C4C732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625;p77">
                  <a:extLst>
                    <a:ext uri="{FF2B5EF4-FFF2-40B4-BE49-F238E27FC236}">
                      <a16:creationId xmlns:a16="http://schemas.microsoft.com/office/drawing/2014/main" id="{6B620DEF-3980-4867-4E6C-2B6CE87CB4C8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1" name="Google Shape;1626;p77">
                  <a:extLst>
                    <a:ext uri="{FF2B5EF4-FFF2-40B4-BE49-F238E27FC236}">
                      <a16:creationId xmlns:a16="http://schemas.microsoft.com/office/drawing/2014/main" id="{AC27CF81-F84D-0C2A-62A5-E3C7DE369490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627;p77">
              <a:extLst>
                <a:ext uri="{FF2B5EF4-FFF2-40B4-BE49-F238E27FC236}">
                  <a16:creationId xmlns:a16="http://schemas.microsoft.com/office/drawing/2014/main" id="{73858677-9976-8DC0-2072-5BCBDD700FFE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92" name="Google Shape;1628;p77">
                <a:extLst>
                  <a:ext uri="{FF2B5EF4-FFF2-40B4-BE49-F238E27FC236}">
                    <a16:creationId xmlns:a16="http://schemas.microsoft.com/office/drawing/2014/main" id="{D2D91AC2-444D-6905-FC88-8A5A679B03E2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93" name="Google Shape;1629;p77">
                <a:extLst>
                  <a:ext uri="{FF2B5EF4-FFF2-40B4-BE49-F238E27FC236}">
                    <a16:creationId xmlns:a16="http://schemas.microsoft.com/office/drawing/2014/main" id="{9CC388DB-FCC3-B696-E53E-10B40CB66A3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630;p77">
              <a:extLst>
                <a:ext uri="{FF2B5EF4-FFF2-40B4-BE49-F238E27FC236}">
                  <a16:creationId xmlns:a16="http://schemas.microsoft.com/office/drawing/2014/main" id="{F0D4E4F1-942B-9B57-6695-6CE5ABFD7F98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86" name="Google Shape;1631;p77">
                <a:extLst>
                  <a:ext uri="{FF2B5EF4-FFF2-40B4-BE49-F238E27FC236}">
                    <a16:creationId xmlns:a16="http://schemas.microsoft.com/office/drawing/2014/main" id="{FA024802-D4E4-12D2-B240-EEAEA34E49BA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7" name="Google Shape;1632;p77">
                <a:extLst>
                  <a:ext uri="{FF2B5EF4-FFF2-40B4-BE49-F238E27FC236}">
                    <a16:creationId xmlns:a16="http://schemas.microsoft.com/office/drawing/2014/main" id="{33F08F19-056D-8191-8F8E-B551B11F4815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633;p77">
                <a:extLst>
                  <a:ext uri="{FF2B5EF4-FFF2-40B4-BE49-F238E27FC236}">
                    <a16:creationId xmlns:a16="http://schemas.microsoft.com/office/drawing/2014/main" id="{8C7614C3-17D7-C2DF-5C5F-EC786A321B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634;p77">
                <a:extLst>
                  <a:ext uri="{FF2B5EF4-FFF2-40B4-BE49-F238E27FC236}">
                    <a16:creationId xmlns:a16="http://schemas.microsoft.com/office/drawing/2014/main" id="{A547A5ED-8953-180D-50AC-E1493B6EF87B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635;p77">
                <a:extLst>
                  <a:ext uri="{FF2B5EF4-FFF2-40B4-BE49-F238E27FC236}">
                    <a16:creationId xmlns:a16="http://schemas.microsoft.com/office/drawing/2014/main" id="{77526F4A-6F28-0AE4-29ED-43B31FBD4A45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636;p77">
                <a:extLst>
                  <a:ext uri="{FF2B5EF4-FFF2-40B4-BE49-F238E27FC236}">
                    <a16:creationId xmlns:a16="http://schemas.microsoft.com/office/drawing/2014/main" id="{3C7E3051-8754-CFB6-215C-88ED136425A8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637;p77">
              <a:extLst>
                <a:ext uri="{FF2B5EF4-FFF2-40B4-BE49-F238E27FC236}">
                  <a16:creationId xmlns:a16="http://schemas.microsoft.com/office/drawing/2014/main" id="{16CB79D8-CAE0-45FA-9F9B-C1F24632C2FE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84" name="Google Shape;1638;p77">
                <a:extLst>
                  <a:ext uri="{FF2B5EF4-FFF2-40B4-BE49-F238E27FC236}">
                    <a16:creationId xmlns:a16="http://schemas.microsoft.com/office/drawing/2014/main" id="{1E14B766-B0AD-273A-038E-31041A46A37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639;p77">
                <a:extLst>
                  <a:ext uri="{FF2B5EF4-FFF2-40B4-BE49-F238E27FC236}">
                    <a16:creationId xmlns:a16="http://schemas.microsoft.com/office/drawing/2014/main" id="{0798AE07-9229-17AC-7840-C63CFF8590AD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2" name="Google Shape;1640;p77">
              <a:extLst>
                <a:ext uri="{FF2B5EF4-FFF2-40B4-BE49-F238E27FC236}">
                  <a16:creationId xmlns:a16="http://schemas.microsoft.com/office/drawing/2014/main" id="{AF9E7FCE-8110-DFF7-336E-3AED5E9CFEED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81" name="Google Shape;1641;p77">
                <a:extLst>
                  <a:ext uri="{FF2B5EF4-FFF2-40B4-BE49-F238E27FC236}">
                    <a16:creationId xmlns:a16="http://schemas.microsoft.com/office/drawing/2014/main" id="{0F4E7255-56B2-1E9F-D9E8-7607F3AE5C9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642;p77">
                <a:extLst>
                  <a:ext uri="{FF2B5EF4-FFF2-40B4-BE49-F238E27FC236}">
                    <a16:creationId xmlns:a16="http://schemas.microsoft.com/office/drawing/2014/main" id="{F13B4B1B-643F-C576-1576-D44DB33D55A0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83" name="Google Shape;1643;p77">
                <a:extLst>
                  <a:ext uri="{FF2B5EF4-FFF2-40B4-BE49-F238E27FC236}">
                    <a16:creationId xmlns:a16="http://schemas.microsoft.com/office/drawing/2014/main" id="{3C1BB0A3-FF70-E9C5-9FBA-9BEA4FB7528E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3" name="Google Shape;1644;p77">
              <a:extLst>
                <a:ext uri="{FF2B5EF4-FFF2-40B4-BE49-F238E27FC236}">
                  <a16:creationId xmlns:a16="http://schemas.microsoft.com/office/drawing/2014/main" id="{CC1A49D1-20AC-0E04-B6C4-CCBF8642F0F7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79" name="Google Shape;1645;p77">
                <a:extLst>
                  <a:ext uri="{FF2B5EF4-FFF2-40B4-BE49-F238E27FC236}">
                    <a16:creationId xmlns:a16="http://schemas.microsoft.com/office/drawing/2014/main" id="{5458E545-91B6-D649-0815-EE2D6C9543BC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646;p77">
                <a:extLst>
                  <a:ext uri="{FF2B5EF4-FFF2-40B4-BE49-F238E27FC236}">
                    <a16:creationId xmlns:a16="http://schemas.microsoft.com/office/drawing/2014/main" id="{18078679-2175-E815-9BF7-2F03FADC50D8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54" name="Google Shape;1647;p77">
              <a:extLst>
                <a:ext uri="{FF2B5EF4-FFF2-40B4-BE49-F238E27FC236}">
                  <a16:creationId xmlns:a16="http://schemas.microsoft.com/office/drawing/2014/main" id="{D094ADB4-3423-D9A3-DB77-174878530486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77" name="Google Shape;1648;p77">
                <a:extLst>
                  <a:ext uri="{FF2B5EF4-FFF2-40B4-BE49-F238E27FC236}">
                    <a16:creationId xmlns:a16="http://schemas.microsoft.com/office/drawing/2014/main" id="{9A61E456-46FF-27BA-509F-B44F9B8C7B69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8" name="Google Shape;1649;p77">
                <a:extLst>
                  <a:ext uri="{FF2B5EF4-FFF2-40B4-BE49-F238E27FC236}">
                    <a16:creationId xmlns:a16="http://schemas.microsoft.com/office/drawing/2014/main" id="{F2B7350B-D167-CB5C-17DC-026ED9CC8AD6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650;p77">
              <a:extLst>
                <a:ext uri="{FF2B5EF4-FFF2-40B4-BE49-F238E27FC236}">
                  <a16:creationId xmlns:a16="http://schemas.microsoft.com/office/drawing/2014/main" id="{C09869BC-98A3-9C5C-BBCB-C321E1386547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73" name="Google Shape;1651;p77">
                <a:extLst>
                  <a:ext uri="{FF2B5EF4-FFF2-40B4-BE49-F238E27FC236}">
                    <a16:creationId xmlns:a16="http://schemas.microsoft.com/office/drawing/2014/main" id="{48A8F866-5F12-930C-39B5-6F3D56D24EC6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1374" name="Google Shape;1652;p77">
                <a:extLst>
                  <a:ext uri="{FF2B5EF4-FFF2-40B4-BE49-F238E27FC236}">
                    <a16:creationId xmlns:a16="http://schemas.microsoft.com/office/drawing/2014/main" id="{D77997FB-4322-6D75-3455-A52F260BAA5F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75" name="Google Shape;1653;p77">
                  <a:extLst>
                    <a:ext uri="{FF2B5EF4-FFF2-40B4-BE49-F238E27FC236}">
                      <a16:creationId xmlns:a16="http://schemas.microsoft.com/office/drawing/2014/main" id="{E9D93DB5-DE25-1EB2-515A-5F5EB58F876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654;p77">
                  <a:extLst>
                    <a:ext uri="{FF2B5EF4-FFF2-40B4-BE49-F238E27FC236}">
                      <a16:creationId xmlns:a16="http://schemas.microsoft.com/office/drawing/2014/main" id="{B200B04E-E926-1D32-9C7E-F92C63AE861C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655;p77">
              <a:extLst>
                <a:ext uri="{FF2B5EF4-FFF2-40B4-BE49-F238E27FC236}">
                  <a16:creationId xmlns:a16="http://schemas.microsoft.com/office/drawing/2014/main" id="{3B0562B2-AC0E-0B90-6A6C-B2C3EA4C808B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71" name="Google Shape;1656;p77">
                <a:extLst>
                  <a:ext uri="{FF2B5EF4-FFF2-40B4-BE49-F238E27FC236}">
                    <a16:creationId xmlns:a16="http://schemas.microsoft.com/office/drawing/2014/main" id="{D2BDA497-BE3D-0813-CFCB-2CB0D2537928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2" name="Google Shape;1657;p77">
                <a:extLst>
                  <a:ext uri="{FF2B5EF4-FFF2-40B4-BE49-F238E27FC236}">
                    <a16:creationId xmlns:a16="http://schemas.microsoft.com/office/drawing/2014/main" id="{37213F40-BC10-DD2D-A4A3-D92B79A84D60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57" name="Google Shape;1658;p77">
              <a:extLst>
                <a:ext uri="{FF2B5EF4-FFF2-40B4-BE49-F238E27FC236}">
                  <a16:creationId xmlns:a16="http://schemas.microsoft.com/office/drawing/2014/main" id="{D6D430B6-1A0A-45AA-4F5F-F2F240AF4F71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69" name="Google Shape;1659;p77">
                <a:extLst>
                  <a:ext uri="{FF2B5EF4-FFF2-40B4-BE49-F238E27FC236}">
                    <a16:creationId xmlns:a16="http://schemas.microsoft.com/office/drawing/2014/main" id="{B2114DD3-5270-9224-1DBD-92F16315699C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70" name="Google Shape;1660;p77">
                <a:extLst>
                  <a:ext uri="{FF2B5EF4-FFF2-40B4-BE49-F238E27FC236}">
                    <a16:creationId xmlns:a16="http://schemas.microsoft.com/office/drawing/2014/main" id="{B53B6A72-052C-25A6-70A9-FF9A7BC4FF1A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661;p77">
              <a:extLst>
                <a:ext uri="{FF2B5EF4-FFF2-40B4-BE49-F238E27FC236}">
                  <a16:creationId xmlns:a16="http://schemas.microsoft.com/office/drawing/2014/main" id="{20FA2BC6-3B16-8875-BF80-97F19F751E4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67" name="Google Shape;1662;p77">
                <a:extLst>
                  <a:ext uri="{FF2B5EF4-FFF2-40B4-BE49-F238E27FC236}">
                    <a16:creationId xmlns:a16="http://schemas.microsoft.com/office/drawing/2014/main" id="{B388BD36-F26A-364D-9195-A28A5C801D26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68" name="Google Shape;1663;p77">
                <a:extLst>
                  <a:ext uri="{FF2B5EF4-FFF2-40B4-BE49-F238E27FC236}">
                    <a16:creationId xmlns:a16="http://schemas.microsoft.com/office/drawing/2014/main" id="{897E2030-0EF0-F134-8504-F922986C95E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9" name="Google Shape;1664;p77">
              <a:extLst>
                <a:ext uri="{FF2B5EF4-FFF2-40B4-BE49-F238E27FC236}">
                  <a16:creationId xmlns:a16="http://schemas.microsoft.com/office/drawing/2014/main" id="{3287FFE9-3AC2-9EE4-DD81-5D83828CECD0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65;p77">
              <a:extLst>
                <a:ext uri="{FF2B5EF4-FFF2-40B4-BE49-F238E27FC236}">
                  <a16:creationId xmlns:a16="http://schemas.microsoft.com/office/drawing/2014/main" id="{D2CBE62D-D0A7-CEB1-F872-857D61229858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66;p77">
              <a:extLst>
                <a:ext uri="{FF2B5EF4-FFF2-40B4-BE49-F238E27FC236}">
                  <a16:creationId xmlns:a16="http://schemas.microsoft.com/office/drawing/2014/main" id="{82E06515-14CB-4A43-F17E-29AD6E818D55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62" name="Google Shape;1667;p77">
              <a:extLst>
                <a:ext uri="{FF2B5EF4-FFF2-40B4-BE49-F238E27FC236}">
                  <a16:creationId xmlns:a16="http://schemas.microsoft.com/office/drawing/2014/main" id="{9F35F10D-33A3-1CED-E633-D4F2A116F89E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51" name="Google Shape;1668;p77">
                <a:extLst>
                  <a:ext uri="{FF2B5EF4-FFF2-40B4-BE49-F238E27FC236}">
                    <a16:creationId xmlns:a16="http://schemas.microsoft.com/office/drawing/2014/main" id="{04430E4B-51AA-A21B-0E18-BBAF05DE7B3C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669;p77">
                <a:extLst>
                  <a:ext uri="{FF2B5EF4-FFF2-40B4-BE49-F238E27FC236}">
                    <a16:creationId xmlns:a16="http://schemas.microsoft.com/office/drawing/2014/main" id="{8D1135BF-177A-D379-B72A-20D429C31492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670;p77">
                <a:extLst>
                  <a:ext uri="{FF2B5EF4-FFF2-40B4-BE49-F238E27FC236}">
                    <a16:creationId xmlns:a16="http://schemas.microsoft.com/office/drawing/2014/main" id="{3FD35045-0BE9-A5A0-CF4B-F134553720F2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671;p77">
                <a:extLst>
                  <a:ext uri="{FF2B5EF4-FFF2-40B4-BE49-F238E27FC236}">
                    <a16:creationId xmlns:a16="http://schemas.microsoft.com/office/drawing/2014/main" id="{FEF5AE8E-7797-1450-C629-AF036A3636C0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672;p77">
                <a:extLst>
                  <a:ext uri="{FF2B5EF4-FFF2-40B4-BE49-F238E27FC236}">
                    <a16:creationId xmlns:a16="http://schemas.microsoft.com/office/drawing/2014/main" id="{440B4FAA-5777-A046-D803-CF757BEDDC12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673;p77">
                <a:extLst>
                  <a:ext uri="{FF2B5EF4-FFF2-40B4-BE49-F238E27FC236}">
                    <a16:creationId xmlns:a16="http://schemas.microsoft.com/office/drawing/2014/main" id="{460A86B6-CC3B-FED1-7B6B-74348FCD0537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674;p77">
                <a:extLst>
                  <a:ext uri="{FF2B5EF4-FFF2-40B4-BE49-F238E27FC236}">
                    <a16:creationId xmlns:a16="http://schemas.microsoft.com/office/drawing/2014/main" id="{2678ED0B-DB71-9589-7CF4-5B9EAD1EB046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675;p77">
                <a:extLst>
                  <a:ext uri="{FF2B5EF4-FFF2-40B4-BE49-F238E27FC236}">
                    <a16:creationId xmlns:a16="http://schemas.microsoft.com/office/drawing/2014/main" id="{FB430983-1EC0-F924-1FB3-C09EC99BEFFF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676;p77">
                <a:extLst>
                  <a:ext uri="{FF2B5EF4-FFF2-40B4-BE49-F238E27FC236}">
                    <a16:creationId xmlns:a16="http://schemas.microsoft.com/office/drawing/2014/main" id="{D1CD9881-28D2-2A1C-782E-2BDB509156BB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677;p77">
                <a:extLst>
                  <a:ext uri="{FF2B5EF4-FFF2-40B4-BE49-F238E27FC236}">
                    <a16:creationId xmlns:a16="http://schemas.microsoft.com/office/drawing/2014/main" id="{588DFA29-E5B3-CEEE-CE91-1D8FFC098D3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678;p77">
                <a:extLst>
                  <a:ext uri="{FF2B5EF4-FFF2-40B4-BE49-F238E27FC236}">
                    <a16:creationId xmlns:a16="http://schemas.microsoft.com/office/drawing/2014/main" id="{EE16A828-4B20-03AA-8021-AB6F837EF4B9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679;p77">
                <a:extLst>
                  <a:ext uri="{FF2B5EF4-FFF2-40B4-BE49-F238E27FC236}">
                    <a16:creationId xmlns:a16="http://schemas.microsoft.com/office/drawing/2014/main" id="{75AC8D08-5613-46E1-E430-5777E816F868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680;p77">
                <a:extLst>
                  <a:ext uri="{FF2B5EF4-FFF2-40B4-BE49-F238E27FC236}">
                    <a16:creationId xmlns:a16="http://schemas.microsoft.com/office/drawing/2014/main" id="{644E6AF9-C818-0D4C-037F-21A2F9289CF4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681;p77">
                <a:extLst>
                  <a:ext uri="{FF2B5EF4-FFF2-40B4-BE49-F238E27FC236}">
                    <a16:creationId xmlns:a16="http://schemas.microsoft.com/office/drawing/2014/main" id="{EDDA917B-8E97-E67A-FDB4-344C2A4BA78F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682;p77">
                <a:extLst>
                  <a:ext uri="{FF2B5EF4-FFF2-40B4-BE49-F238E27FC236}">
                    <a16:creationId xmlns:a16="http://schemas.microsoft.com/office/drawing/2014/main" id="{76BB7FCA-0622-3C71-74DF-1FA71A48CD3A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683;p77">
                <a:extLst>
                  <a:ext uri="{FF2B5EF4-FFF2-40B4-BE49-F238E27FC236}">
                    <a16:creationId xmlns:a16="http://schemas.microsoft.com/office/drawing/2014/main" id="{1AFB060E-59BF-B2EF-D076-422FFFB00828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63" name="Google Shape;1684;p77">
              <a:extLst>
                <a:ext uri="{FF2B5EF4-FFF2-40B4-BE49-F238E27FC236}">
                  <a16:creationId xmlns:a16="http://schemas.microsoft.com/office/drawing/2014/main" id="{EDC95052-512A-79A3-3940-1A77C22467EB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685;p77">
              <a:extLst>
                <a:ext uri="{FF2B5EF4-FFF2-40B4-BE49-F238E27FC236}">
                  <a16:creationId xmlns:a16="http://schemas.microsoft.com/office/drawing/2014/main" id="{A7DFD2FB-157F-78F3-0981-A924AB6C1781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686;p77">
              <a:extLst>
                <a:ext uri="{FF2B5EF4-FFF2-40B4-BE49-F238E27FC236}">
                  <a16:creationId xmlns:a16="http://schemas.microsoft.com/office/drawing/2014/main" id="{F9BE237F-B728-DB71-3CD7-F6C588CD27D5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687;p77">
              <a:extLst>
                <a:ext uri="{FF2B5EF4-FFF2-40B4-BE49-F238E27FC236}">
                  <a16:creationId xmlns:a16="http://schemas.microsoft.com/office/drawing/2014/main" id="{E8606F2B-B4F1-A96C-8926-85CEC9225E92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688;p77">
              <a:extLst>
                <a:ext uri="{FF2B5EF4-FFF2-40B4-BE49-F238E27FC236}">
                  <a16:creationId xmlns:a16="http://schemas.microsoft.com/office/drawing/2014/main" id="{C9D5ED27-9FA0-3ECF-4B06-F7C2F9F4026C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689;p77">
              <a:extLst>
                <a:ext uri="{FF2B5EF4-FFF2-40B4-BE49-F238E27FC236}">
                  <a16:creationId xmlns:a16="http://schemas.microsoft.com/office/drawing/2014/main" id="{1009DFD4-43B6-677A-BC01-ED051B868C71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690;p77">
              <a:extLst>
                <a:ext uri="{FF2B5EF4-FFF2-40B4-BE49-F238E27FC236}">
                  <a16:creationId xmlns:a16="http://schemas.microsoft.com/office/drawing/2014/main" id="{4DD35F94-DF7C-E486-1BE8-BAAAB58A3B30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691;p77">
              <a:extLst>
                <a:ext uri="{FF2B5EF4-FFF2-40B4-BE49-F238E27FC236}">
                  <a16:creationId xmlns:a16="http://schemas.microsoft.com/office/drawing/2014/main" id="{24C243AC-922E-5FF7-7264-80443B65EC5A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692;p77">
              <a:extLst>
                <a:ext uri="{FF2B5EF4-FFF2-40B4-BE49-F238E27FC236}">
                  <a16:creationId xmlns:a16="http://schemas.microsoft.com/office/drawing/2014/main" id="{266F8BE6-F11C-2BF6-7A88-3455A94388B7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693;p77">
              <a:extLst>
                <a:ext uri="{FF2B5EF4-FFF2-40B4-BE49-F238E27FC236}">
                  <a16:creationId xmlns:a16="http://schemas.microsoft.com/office/drawing/2014/main" id="{7137B699-EFA5-6947-20D3-C79EC6DDAC85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694;p77">
              <a:extLst>
                <a:ext uri="{FF2B5EF4-FFF2-40B4-BE49-F238E27FC236}">
                  <a16:creationId xmlns:a16="http://schemas.microsoft.com/office/drawing/2014/main" id="{9F7C2BA4-5DBF-EC28-86CB-DC7DD9776969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695;p77">
              <a:extLst>
                <a:ext uri="{FF2B5EF4-FFF2-40B4-BE49-F238E27FC236}">
                  <a16:creationId xmlns:a16="http://schemas.microsoft.com/office/drawing/2014/main" id="{6B6B1F2C-4375-7772-91AA-24BCE218BC1A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696;p77">
              <a:extLst>
                <a:ext uri="{FF2B5EF4-FFF2-40B4-BE49-F238E27FC236}">
                  <a16:creationId xmlns:a16="http://schemas.microsoft.com/office/drawing/2014/main" id="{8D23B099-45D3-A585-8E51-29A7B15D101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697;p77">
              <a:extLst>
                <a:ext uri="{FF2B5EF4-FFF2-40B4-BE49-F238E27FC236}">
                  <a16:creationId xmlns:a16="http://schemas.microsoft.com/office/drawing/2014/main" id="{C70163EE-33CB-013B-978F-C8C34BCD1DF8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698;p77">
              <a:extLst>
                <a:ext uri="{FF2B5EF4-FFF2-40B4-BE49-F238E27FC236}">
                  <a16:creationId xmlns:a16="http://schemas.microsoft.com/office/drawing/2014/main" id="{0C735F7F-7EFF-097F-BF71-AFA7866F0D53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699;p77">
              <a:extLst>
                <a:ext uri="{FF2B5EF4-FFF2-40B4-BE49-F238E27FC236}">
                  <a16:creationId xmlns:a16="http://schemas.microsoft.com/office/drawing/2014/main" id="{B982359A-04D3-86C2-37EC-CBA1E7BB6E5A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00;p77">
              <a:extLst>
                <a:ext uri="{FF2B5EF4-FFF2-40B4-BE49-F238E27FC236}">
                  <a16:creationId xmlns:a16="http://schemas.microsoft.com/office/drawing/2014/main" id="{725A0DB8-46D6-9007-15B8-1C5CC1DB85EA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01;p77">
              <a:extLst>
                <a:ext uri="{FF2B5EF4-FFF2-40B4-BE49-F238E27FC236}">
                  <a16:creationId xmlns:a16="http://schemas.microsoft.com/office/drawing/2014/main" id="{0AB40ED3-1F84-20EE-38FC-2D2DE21B5A54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02;p77">
              <a:extLst>
                <a:ext uri="{FF2B5EF4-FFF2-40B4-BE49-F238E27FC236}">
                  <a16:creationId xmlns:a16="http://schemas.microsoft.com/office/drawing/2014/main" id="{CE7737E2-74FD-A381-86B2-005E822A62E9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03;p77">
              <a:extLst>
                <a:ext uri="{FF2B5EF4-FFF2-40B4-BE49-F238E27FC236}">
                  <a16:creationId xmlns:a16="http://schemas.microsoft.com/office/drawing/2014/main" id="{10023AC9-DC61-5421-A9E9-1E86CAE69B90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83" name="Google Shape;1704;p77">
              <a:extLst>
                <a:ext uri="{FF2B5EF4-FFF2-40B4-BE49-F238E27FC236}">
                  <a16:creationId xmlns:a16="http://schemas.microsoft.com/office/drawing/2014/main" id="{783FB687-BDA9-C3D4-1B20-9FC03774F323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84" name="Google Shape;1705;p77">
              <a:extLst>
                <a:ext uri="{FF2B5EF4-FFF2-40B4-BE49-F238E27FC236}">
                  <a16:creationId xmlns:a16="http://schemas.microsoft.com/office/drawing/2014/main" id="{471263B0-F39E-6AE7-3085-562F70FA5566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706;p77">
              <a:extLst>
                <a:ext uri="{FF2B5EF4-FFF2-40B4-BE49-F238E27FC236}">
                  <a16:creationId xmlns:a16="http://schemas.microsoft.com/office/drawing/2014/main" id="{913B8694-245A-3405-5C6A-C63FAFBEE908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49" name="Google Shape;1707;p77">
                <a:extLst>
                  <a:ext uri="{FF2B5EF4-FFF2-40B4-BE49-F238E27FC236}">
                    <a16:creationId xmlns:a16="http://schemas.microsoft.com/office/drawing/2014/main" id="{3D362816-6AEA-8EF8-F621-912764D805D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708;p77">
                <a:extLst>
                  <a:ext uri="{FF2B5EF4-FFF2-40B4-BE49-F238E27FC236}">
                    <a16:creationId xmlns:a16="http://schemas.microsoft.com/office/drawing/2014/main" id="{BBA9E4D2-8726-000A-55F6-B0B4D7EDE91D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709;p77">
              <a:extLst>
                <a:ext uri="{FF2B5EF4-FFF2-40B4-BE49-F238E27FC236}">
                  <a16:creationId xmlns:a16="http://schemas.microsoft.com/office/drawing/2014/main" id="{697FFAC7-A510-2F9F-FA08-3981B20DD4B6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710;p77">
              <a:extLst>
                <a:ext uri="{FF2B5EF4-FFF2-40B4-BE49-F238E27FC236}">
                  <a16:creationId xmlns:a16="http://schemas.microsoft.com/office/drawing/2014/main" id="{991F3C06-15EC-83AC-1E1E-B1745082DA0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45" name="Google Shape;1711;p77">
                <a:extLst>
                  <a:ext uri="{FF2B5EF4-FFF2-40B4-BE49-F238E27FC236}">
                    <a16:creationId xmlns:a16="http://schemas.microsoft.com/office/drawing/2014/main" id="{2B7146F7-83BB-4E1A-0692-E980FC150D7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712;p77">
                <a:extLst>
                  <a:ext uri="{FF2B5EF4-FFF2-40B4-BE49-F238E27FC236}">
                    <a16:creationId xmlns:a16="http://schemas.microsoft.com/office/drawing/2014/main" id="{7666D0E5-938E-4170-2EE1-007D8C47346E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713;p77">
                <a:extLst>
                  <a:ext uri="{FF2B5EF4-FFF2-40B4-BE49-F238E27FC236}">
                    <a16:creationId xmlns:a16="http://schemas.microsoft.com/office/drawing/2014/main" id="{68D07A58-FF62-D76B-1ACF-29DAC20421F1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714;p77">
                <a:extLst>
                  <a:ext uri="{FF2B5EF4-FFF2-40B4-BE49-F238E27FC236}">
                    <a16:creationId xmlns:a16="http://schemas.microsoft.com/office/drawing/2014/main" id="{2E7A2D4B-85A0-581B-5801-883EDF48E8D8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8" name="Google Shape;1715;p77">
              <a:extLst>
                <a:ext uri="{FF2B5EF4-FFF2-40B4-BE49-F238E27FC236}">
                  <a16:creationId xmlns:a16="http://schemas.microsoft.com/office/drawing/2014/main" id="{7D0902CB-7CCE-DA8B-7B6E-808B89E1D7B5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716;p77">
              <a:extLst>
                <a:ext uri="{FF2B5EF4-FFF2-40B4-BE49-F238E27FC236}">
                  <a16:creationId xmlns:a16="http://schemas.microsoft.com/office/drawing/2014/main" id="{C4CAC621-8220-5CC3-C4A4-5275C37038F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717;p77">
              <a:extLst>
                <a:ext uri="{FF2B5EF4-FFF2-40B4-BE49-F238E27FC236}">
                  <a16:creationId xmlns:a16="http://schemas.microsoft.com/office/drawing/2014/main" id="{AC368DD2-E8AB-6DE9-8D53-C90DB1A5AF71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718;p77">
              <a:extLst>
                <a:ext uri="{FF2B5EF4-FFF2-40B4-BE49-F238E27FC236}">
                  <a16:creationId xmlns:a16="http://schemas.microsoft.com/office/drawing/2014/main" id="{51B07028-8BAE-32F6-040D-3A3FA8C159B8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719;p77">
              <a:extLst>
                <a:ext uri="{FF2B5EF4-FFF2-40B4-BE49-F238E27FC236}">
                  <a16:creationId xmlns:a16="http://schemas.microsoft.com/office/drawing/2014/main" id="{FE51B162-D650-0063-1586-6AA8A859657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720;p77">
              <a:extLst>
                <a:ext uri="{FF2B5EF4-FFF2-40B4-BE49-F238E27FC236}">
                  <a16:creationId xmlns:a16="http://schemas.microsoft.com/office/drawing/2014/main" id="{4964C9EC-E316-0F05-EB6F-9664DF22CFA4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721;p77">
              <a:extLst>
                <a:ext uri="{FF2B5EF4-FFF2-40B4-BE49-F238E27FC236}">
                  <a16:creationId xmlns:a16="http://schemas.microsoft.com/office/drawing/2014/main" id="{754DECFD-3D9F-2709-967B-2AC3CDD549C1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722;p77">
              <a:extLst>
                <a:ext uri="{FF2B5EF4-FFF2-40B4-BE49-F238E27FC236}">
                  <a16:creationId xmlns:a16="http://schemas.microsoft.com/office/drawing/2014/main" id="{871D4C8F-0A42-CC51-AE8B-98EEC65153C4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341" name="Google Shape;1723;p77">
                <a:extLst>
                  <a:ext uri="{FF2B5EF4-FFF2-40B4-BE49-F238E27FC236}">
                    <a16:creationId xmlns:a16="http://schemas.microsoft.com/office/drawing/2014/main" id="{EDC3FEA0-CBDB-A958-9DC3-8E29247F8E7D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724;p77">
                <a:extLst>
                  <a:ext uri="{FF2B5EF4-FFF2-40B4-BE49-F238E27FC236}">
                    <a16:creationId xmlns:a16="http://schemas.microsoft.com/office/drawing/2014/main" id="{065323C2-01B6-A55B-82B9-CBD8137705EA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725;p77">
                <a:extLst>
                  <a:ext uri="{FF2B5EF4-FFF2-40B4-BE49-F238E27FC236}">
                    <a16:creationId xmlns:a16="http://schemas.microsoft.com/office/drawing/2014/main" id="{9DE36B27-C8A5-FA85-6D8E-8DDEE96011CC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726;p77">
                <a:extLst>
                  <a:ext uri="{FF2B5EF4-FFF2-40B4-BE49-F238E27FC236}">
                    <a16:creationId xmlns:a16="http://schemas.microsoft.com/office/drawing/2014/main" id="{04899878-4DBF-8D59-BC0D-3F7A8F440AC4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727;p77">
              <a:extLst>
                <a:ext uri="{FF2B5EF4-FFF2-40B4-BE49-F238E27FC236}">
                  <a16:creationId xmlns:a16="http://schemas.microsoft.com/office/drawing/2014/main" id="{8F23C2BF-B353-3CCB-E658-37A8F16226A4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728;p77">
              <a:extLst>
                <a:ext uri="{FF2B5EF4-FFF2-40B4-BE49-F238E27FC236}">
                  <a16:creationId xmlns:a16="http://schemas.microsoft.com/office/drawing/2014/main" id="{CCDEA14A-1D72-ABA6-89E3-91041072BBBC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729;p77">
              <a:extLst>
                <a:ext uri="{FF2B5EF4-FFF2-40B4-BE49-F238E27FC236}">
                  <a16:creationId xmlns:a16="http://schemas.microsoft.com/office/drawing/2014/main" id="{4646846D-8E83-6008-5A6D-6985E8BBC993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730;p77">
              <a:extLst>
                <a:ext uri="{FF2B5EF4-FFF2-40B4-BE49-F238E27FC236}">
                  <a16:creationId xmlns:a16="http://schemas.microsoft.com/office/drawing/2014/main" id="{7F07451E-B347-2674-CEC6-3D0E829C8426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731;p77">
              <a:extLst>
                <a:ext uri="{FF2B5EF4-FFF2-40B4-BE49-F238E27FC236}">
                  <a16:creationId xmlns:a16="http://schemas.microsoft.com/office/drawing/2014/main" id="{620CF7C2-E776-2927-20FF-4D0B57688D40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732;p77">
              <a:extLst>
                <a:ext uri="{FF2B5EF4-FFF2-40B4-BE49-F238E27FC236}">
                  <a16:creationId xmlns:a16="http://schemas.microsoft.com/office/drawing/2014/main" id="{0B915A0B-EF78-22D4-CB3A-CB957DABE107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733;p77">
              <a:extLst>
                <a:ext uri="{FF2B5EF4-FFF2-40B4-BE49-F238E27FC236}">
                  <a16:creationId xmlns:a16="http://schemas.microsoft.com/office/drawing/2014/main" id="{8200BDCE-87D5-A0B1-1B0E-A35C580760D5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734;p77">
              <a:extLst>
                <a:ext uri="{FF2B5EF4-FFF2-40B4-BE49-F238E27FC236}">
                  <a16:creationId xmlns:a16="http://schemas.microsoft.com/office/drawing/2014/main" id="{C45D1BD2-2FB6-C7D4-9BF1-9CE415B6A5AA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735;p77">
              <a:extLst>
                <a:ext uri="{FF2B5EF4-FFF2-40B4-BE49-F238E27FC236}">
                  <a16:creationId xmlns:a16="http://schemas.microsoft.com/office/drawing/2014/main" id="{29B36119-9B97-3FAA-9F27-EEDFD9FA3081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736;p77">
              <a:extLst>
                <a:ext uri="{FF2B5EF4-FFF2-40B4-BE49-F238E27FC236}">
                  <a16:creationId xmlns:a16="http://schemas.microsoft.com/office/drawing/2014/main" id="{FAF3FADC-123C-63F0-E23F-8D274F66BD6C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737;p77">
              <a:extLst>
                <a:ext uri="{FF2B5EF4-FFF2-40B4-BE49-F238E27FC236}">
                  <a16:creationId xmlns:a16="http://schemas.microsoft.com/office/drawing/2014/main" id="{B1AC3195-DAF4-D760-976B-FA975F54DB9A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738;p77">
              <a:extLst>
                <a:ext uri="{FF2B5EF4-FFF2-40B4-BE49-F238E27FC236}">
                  <a16:creationId xmlns:a16="http://schemas.microsoft.com/office/drawing/2014/main" id="{C0A93A5C-4759-2114-6D65-26458EF0EC43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739;p77">
              <a:extLst>
                <a:ext uri="{FF2B5EF4-FFF2-40B4-BE49-F238E27FC236}">
                  <a16:creationId xmlns:a16="http://schemas.microsoft.com/office/drawing/2014/main" id="{90E0DD8A-FB67-DAEE-AB0B-D5C26FFA3F21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740;p77">
              <a:extLst>
                <a:ext uri="{FF2B5EF4-FFF2-40B4-BE49-F238E27FC236}">
                  <a16:creationId xmlns:a16="http://schemas.microsoft.com/office/drawing/2014/main" id="{F371BED7-EF37-B67A-A7DE-06E82873A6DB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741;p77">
              <a:extLst>
                <a:ext uri="{FF2B5EF4-FFF2-40B4-BE49-F238E27FC236}">
                  <a16:creationId xmlns:a16="http://schemas.microsoft.com/office/drawing/2014/main" id="{E73D0016-7CBD-B537-BDAF-2996C49AD833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742;p77">
              <a:extLst>
                <a:ext uri="{FF2B5EF4-FFF2-40B4-BE49-F238E27FC236}">
                  <a16:creationId xmlns:a16="http://schemas.microsoft.com/office/drawing/2014/main" id="{2CEDC8B8-246A-1BFA-EC94-FC7711ECDFF9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743;p77">
              <a:extLst>
                <a:ext uri="{FF2B5EF4-FFF2-40B4-BE49-F238E27FC236}">
                  <a16:creationId xmlns:a16="http://schemas.microsoft.com/office/drawing/2014/main" id="{53317BD4-F993-E0E6-2CB7-61AC48CA44C1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744;p77">
              <a:extLst>
                <a:ext uri="{FF2B5EF4-FFF2-40B4-BE49-F238E27FC236}">
                  <a16:creationId xmlns:a16="http://schemas.microsoft.com/office/drawing/2014/main" id="{890EEFCC-09C4-1942-2141-A23160C9F0EF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745;p77">
              <a:extLst>
                <a:ext uri="{FF2B5EF4-FFF2-40B4-BE49-F238E27FC236}">
                  <a16:creationId xmlns:a16="http://schemas.microsoft.com/office/drawing/2014/main" id="{E1BB93E1-0CC8-133A-ECA3-CEEC7F696697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746;p77">
              <a:extLst>
                <a:ext uri="{FF2B5EF4-FFF2-40B4-BE49-F238E27FC236}">
                  <a16:creationId xmlns:a16="http://schemas.microsoft.com/office/drawing/2014/main" id="{FF9E8201-CE34-B207-7F0A-D98EDE6C7B96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47;p77">
              <a:extLst>
                <a:ext uri="{FF2B5EF4-FFF2-40B4-BE49-F238E27FC236}">
                  <a16:creationId xmlns:a16="http://schemas.microsoft.com/office/drawing/2014/main" id="{3304984E-C038-BC8B-EF55-172B22D84F1E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48;p77">
              <a:extLst>
                <a:ext uri="{FF2B5EF4-FFF2-40B4-BE49-F238E27FC236}">
                  <a16:creationId xmlns:a16="http://schemas.microsoft.com/office/drawing/2014/main" id="{099AB3CC-48C6-A1D2-70E9-0FED020210D4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49;p77">
              <a:extLst>
                <a:ext uri="{FF2B5EF4-FFF2-40B4-BE49-F238E27FC236}">
                  <a16:creationId xmlns:a16="http://schemas.microsoft.com/office/drawing/2014/main" id="{C25F1268-19FF-C9FC-0604-18B4C4EA6092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750;p77">
              <a:extLst>
                <a:ext uri="{FF2B5EF4-FFF2-40B4-BE49-F238E27FC236}">
                  <a16:creationId xmlns:a16="http://schemas.microsoft.com/office/drawing/2014/main" id="{1F58918A-8961-F1A4-DEF1-EFAAE7EEE3B9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751;p77">
              <a:extLst>
                <a:ext uri="{FF2B5EF4-FFF2-40B4-BE49-F238E27FC236}">
                  <a16:creationId xmlns:a16="http://schemas.microsoft.com/office/drawing/2014/main" id="{CEBE546E-1540-896E-9905-823E14BD5D68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752;p77">
              <a:extLst>
                <a:ext uri="{FF2B5EF4-FFF2-40B4-BE49-F238E27FC236}">
                  <a16:creationId xmlns:a16="http://schemas.microsoft.com/office/drawing/2014/main" id="{88CEC362-9974-3A0C-E846-3F1DFE041276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753;p77">
              <a:extLst>
                <a:ext uri="{FF2B5EF4-FFF2-40B4-BE49-F238E27FC236}">
                  <a16:creationId xmlns:a16="http://schemas.microsoft.com/office/drawing/2014/main" id="{74D128B9-17C8-B11C-7899-52B0F1CD209B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754;p77">
              <a:extLst>
                <a:ext uri="{FF2B5EF4-FFF2-40B4-BE49-F238E27FC236}">
                  <a16:creationId xmlns:a16="http://schemas.microsoft.com/office/drawing/2014/main" id="{B6CC5E7A-22A1-E779-1690-E791D38CDF25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755;p77">
              <a:extLst>
                <a:ext uri="{FF2B5EF4-FFF2-40B4-BE49-F238E27FC236}">
                  <a16:creationId xmlns:a16="http://schemas.microsoft.com/office/drawing/2014/main" id="{20B71B8C-7BB3-EF72-225A-C069A8EA840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756;p77">
              <a:extLst>
                <a:ext uri="{FF2B5EF4-FFF2-40B4-BE49-F238E27FC236}">
                  <a16:creationId xmlns:a16="http://schemas.microsoft.com/office/drawing/2014/main" id="{D0DD88B2-0BB5-03F4-607A-50143191C91C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339" name="Google Shape;1757;p77">
                <a:extLst>
                  <a:ext uri="{FF2B5EF4-FFF2-40B4-BE49-F238E27FC236}">
                    <a16:creationId xmlns:a16="http://schemas.microsoft.com/office/drawing/2014/main" id="{36488A07-917E-48B5-E86D-7FFB8E83C5A3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758;p77">
                <a:extLst>
                  <a:ext uri="{FF2B5EF4-FFF2-40B4-BE49-F238E27FC236}">
                    <a16:creationId xmlns:a16="http://schemas.microsoft.com/office/drawing/2014/main" id="{5FFA5FBC-0FB4-24F9-26DA-BF111A62B99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6" name="Google Shape;1759;p77">
              <a:extLst>
                <a:ext uri="{FF2B5EF4-FFF2-40B4-BE49-F238E27FC236}">
                  <a16:creationId xmlns:a16="http://schemas.microsoft.com/office/drawing/2014/main" id="{A216E8B4-368E-4B65-6BA8-112D0040838B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760;p77">
              <a:extLst>
                <a:ext uri="{FF2B5EF4-FFF2-40B4-BE49-F238E27FC236}">
                  <a16:creationId xmlns:a16="http://schemas.microsoft.com/office/drawing/2014/main" id="{18429634-D320-57D6-E86B-9613BEE8CC11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337" name="Google Shape;1761;p77">
                <a:extLst>
                  <a:ext uri="{FF2B5EF4-FFF2-40B4-BE49-F238E27FC236}">
                    <a16:creationId xmlns:a16="http://schemas.microsoft.com/office/drawing/2014/main" id="{5CE4E2F6-E995-D968-70B1-F2239A5EB302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338" name="Google Shape;1762;p77">
                <a:extLst>
                  <a:ext uri="{FF2B5EF4-FFF2-40B4-BE49-F238E27FC236}">
                    <a16:creationId xmlns:a16="http://schemas.microsoft.com/office/drawing/2014/main" id="{276B2819-B03A-30D0-E341-F9FFB455C84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763;p77">
              <a:extLst>
                <a:ext uri="{FF2B5EF4-FFF2-40B4-BE49-F238E27FC236}">
                  <a16:creationId xmlns:a16="http://schemas.microsoft.com/office/drawing/2014/main" id="{7FCE2FF7-C289-96EE-6AE9-6F43E37769DE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335" name="Google Shape;1764;p77">
                <a:extLst>
                  <a:ext uri="{FF2B5EF4-FFF2-40B4-BE49-F238E27FC236}">
                    <a16:creationId xmlns:a16="http://schemas.microsoft.com/office/drawing/2014/main" id="{9E0AF0F8-377E-0A01-046C-4539774A8DA6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765;p77">
                <a:extLst>
                  <a:ext uri="{FF2B5EF4-FFF2-40B4-BE49-F238E27FC236}">
                    <a16:creationId xmlns:a16="http://schemas.microsoft.com/office/drawing/2014/main" id="{B37E7AF4-4151-3A02-53A5-181476D57AF2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766;p77">
              <a:extLst>
                <a:ext uri="{FF2B5EF4-FFF2-40B4-BE49-F238E27FC236}">
                  <a16:creationId xmlns:a16="http://schemas.microsoft.com/office/drawing/2014/main" id="{1B2725CC-3710-7512-202B-FB4819B68E32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67;p77">
              <a:extLst>
                <a:ext uri="{FF2B5EF4-FFF2-40B4-BE49-F238E27FC236}">
                  <a16:creationId xmlns:a16="http://schemas.microsoft.com/office/drawing/2014/main" id="{D8E196F0-407D-1250-6984-4C6B7E00EC50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68;p77">
              <a:extLst>
                <a:ext uri="{FF2B5EF4-FFF2-40B4-BE49-F238E27FC236}">
                  <a16:creationId xmlns:a16="http://schemas.microsoft.com/office/drawing/2014/main" id="{75E81DCA-7595-F375-A4C5-8A7C45F3C00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69;p77">
              <a:extLst>
                <a:ext uri="{FF2B5EF4-FFF2-40B4-BE49-F238E27FC236}">
                  <a16:creationId xmlns:a16="http://schemas.microsoft.com/office/drawing/2014/main" id="{91263C8B-8C1A-5CD4-D80C-13935C64021F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70;p77">
              <a:extLst>
                <a:ext uri="{FF2B5EF4-FFF2-40B4-BE49-F238E27FC236}">
                  <a16:creationId xmlns:a16="http://schemas.microsoft.com/office/drawing/2014/main" id="{334AAF73-6102-0833-B1A1-E3122CC21CD3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71;p77">
              <a:extLst>
                <a:ext uri="{FF2B5EF4-FFF2-40B4-BE49-F238E27FC236}">
                  <a16:creationId xmlns:a16="http://schemas.microsoft.com/office/drawing/2014/main" id="{0F0C4C4B-6C36-DB8B-63FD-29D06354BB9E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72;p77">
              <a:extLst>
                <a:ext uri="{FF2B5EF4-FFF2-40B4-BE49-F238E27FC236}">
                  <a16:creationId xmlns:a16="http://schemas.microsoft.com/office/drawing/2014/main" id="{CE57F0DF-691B-DD8D-6C19-58F93F5FE92E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73;p77">
              <a:extLst>
                <a:ext uri="{FF2B5EF4-FFF2-40B4-BE49-F238E27FC236}">
                  <a16:creationId xmlns:a16="http://schemas.microsoft.com/office/drawing/2014/main" id="{7490400A-892B-4AB3-4E0E-1A484F0FDBC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774;p77">
              <a:extLst>
                <a:ext uri="{FF2B5EF4-FFF2-40B4-BE49-F238E27FC236}">
                  <a16:creationId xmlns:a16="http://schemas.microsoft.com/office/drawing/2014/main" id="{55E80D9E-1A2C-61C7-3F3D-7BF8AD73DA58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331" name="Google Shape;1775;p77">
                <a:extLst>
                  <a:ext uri="{FF2B5EF4-FFF2-40B4-BE49-F238E27FC236}">
                    <a16:creationId xmlns:a16="http://schemas.microsoft.com/office/drawing/2014/main" id="{BEF354DC-75D2-DA4A-57A5-CAC99368BD75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776;p77">
                <a:extLst>
                  <a:ext uri="{FF2B5EF4-FFF2-40B4-BE49-F238E27FC236}">
                    <a16:creationId xmlns:a16="http://schemas.microsoft.com/office/drawing/2014/main" id="{F88B7F01-D35A-74F1-6649-6D7656767863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777;p77">
                <a:extLst>
                  <a:ext uri="{FF2B5EF4-FFF2-40B4-BE49-F238E27FC236}">
                    <a16:creationId xmlns:a16="http://schemas.microsoft.com/office/drawing/2014/main" id="{7B95859A-22CB-0AF1-1912-5F95302CD844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778;p77">
                <a:extLst>
                  <a:ext uri="{FF2B5EF4-FFF2-40B4-BE49-F238E27FC236}">
                    <a16:creationId xmlns:a16="http://schemas.microsoft.com/office/drawing/2014/main" id="{8F2AADE7-3289-DA62-3FFC-6FE385EA85DF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8" name="Google Shape;1779;p77">
              <a:extLst>
                <a:ext uri="{FF2B5EF4-FFF2-40B4-BE49-F238E27FC236}">
                  <a16:creationId xmlns:a16="http://schemas.microsoft.com/office/drawing/2014/main" id="{1B024E89-D5B5-2233-E90E-3FEDD2370138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80;p77">
              <a:extLst>
                <a:ext uri="{FF2B5EF4-FFF2-40B4-BE49-F238E27FC236}">
                  <a16:creationId xmlns:a16="http://schemas.microsoft.com/office/drawing/2014/main" id="{3138B8A7-52F6-5A78-EB5B-6C5346961B5A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81;p77">
              <a:extLst>
                <a:ext uri="{FF2B5EF4-FFF2-40B4-BE49-F238E27FC236}">
                  <a16:creationId xmlns:a16="http://schemas.microsoft.com/office/drawing/2014/main" id="{60971160-4BC7-ACDF-B6D2-5A07F6596EE3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782;p77">
              <a:extLst>
                <a:ext uri="{FF2B5EF4-FFF2-40B4-BE49-F238E27FC236}">
                  <a16:creationId xmlns:a16="http://schemas.microsoft.com/office/drawing/2014/main" id="{B10C39EE-F409-F5DB-B783-C86ED3FA4DF2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783;p77">
              <a:extLst>
                <a:ext uri="{FF2B5EF4-FFF2-40B4-BE49-F238E27FC236}">
                  <a16:creationId xmlns:a16="http://schemas.microsoft.com/office/drawing/2014/main" id="{79EDD0C0-C85C-556A-6776-37B8CE22424F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84;p77">
              <a:extLst>
                <a:ext uri="{FF2B5EF4-FFF2-40B4-BE49-F238E27FC236}">
                  <a16:creationId xmlns:a16="http://schemas.microsoft.com/office/drawing/2014/main" id="{87013B16-CB93-36C3-8381-679F090850D0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85;p77">
              <a:extLst>
                <a:ext uri="{FF2B5EF4-FFF2-40B4-BE49-F238E27FC236}">
                  <a16:creationId xmlns:a16="http://schemas.microsoft.com/office/drawing/2014/main" id="{D44BE8C0-86AC-9AE6-4289-DB05B232EF06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86;p77">
              <a:extLst>
                <a:ext uri="{FF2B5EF4-FFF2-40B4-BE49-F238E27FC236}">
                  <a16:creationId xmlns:a16="http://schemas.microsoft.com/office/drawing/2014/main" id="{5917D8D4-F550-3858-8052-9BEDFD82CBE9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787;p77">
              <a:extLst>
                <a:ext uri="{FF2B5EF4-FFF2-40B4-BE49-F238E27FC236}">
                  <a16:creationId xmlns:a16="http://schemas.microsoft.com/office/drawing/2014/main" id="{4AA3DF79-9CB4-C354-4041-4A2BCD1A3220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27" name="Google Shape;1788;p77">
                <a:extLst>
                  <a:ext uri="{FF2B5EF4-FFF2-40B4-BE49-F238E27FC236}">
                    <a16:creationId xmlns:a16="http://schemas.microsoft.com/office/drawing/2014/main" id="{57508442-CAEC-0D96-74A3-6E711A7E9151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789;p77">
                <a:extLst>
                  <a:ext uri="{FF2B5EF4-FFF2-40B4-BE49-F238E27FC236}">
                    <a16:creationId xmlns:a16="http://schemas.microsoft.com/office/drawing/2014/main" id="{8ECF6AD0-BE14-3F40-6D30-D92377059A64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790;p77">
                <a:extLst>
                  <a:ext uri="{FF2B5EF4-FFF2-40B4-BE49-F238E27FC236}">
                    <a16:creationId xmlns:a16="http://schemas.microsoft.com/office/drawing/2014/main" id="{86E9A49B-EAA3-1F0E-37FA-0C7218804323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791;p77">
                <a:extLst>
                  <a:ext uri="{FF2B5EF4-FFF2-40B4-BE49-F238E27FC236}">
                    <a16:creationId xmlns:a16="http://schemas.microsoft.com/office/drawing/2014/main" id="{9608F9F3-7884-457C-B5B2-D6FB76BDBE79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792;p77">
              <a:extLst>
                <a:ext uri="{FF2B5EF4-FFF2-40B4-BE49-F238E27FC236}">
                  <a16:creationId xmlns:a16="http://schemas.microsoft.com/office/drawing/2014/main" id="{D4F950AD-032E-2483-E93B-000C3BC2A81C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793;p77">
              <a:extLst>
                <a:ext uri="{FF2B5EF4-FFF2-40B4-BE49-F238E27FC236}">
                  <a16:creationId xmlns:a16="http://schemas.microsoft.com/office/drawing/2014/main" id="{EC49E10D-6587-C4A3-B500-841078416BD3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794;p77">
              <a:extLst>
                <a:ext uri="{FF2B5EF4-FFF2-40B4-BE49-F238E27FC236}">
                  <a16:creationId xmlns:a16="http://schemas.microsoft.com/office/drawing/2014/main" id="{774661A1-CC55-E8AA-2CCC-FD6D5A54C716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795;p77">
              <a:extLst>
                <a:ext uri="{FF2B5EF4-FFF2-40B4-BE49-F238E27FC236}">
                  <a16:creationId xmlns:a16="http://schemas.microsoft.com/office/drawing/2014/main" id="{8908F498-5412-A9F8-8E5A-5260B8C80B55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796;p77">
              <a:extLst>
                <a:ext uri="{FF2B5EF4-FFF2-40B4-BE49-F238E27FC236}">
                  <a16:creationId xmlns:a16="http://schemas.microsoft.com/office/drawing/2014/main" id="{D9041E32-1AE9-C412-6DF2-D9E2A6782FBB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797;p77">
              <a:extLst>
                <a:ext uri="{FF2B5EF4-FFF2-40B4-BE49-F238E27FC236}">
                  <a16:creationId xmlns:a16="http://schemas.microsoft.com/office/drawing/2014/main" id="{E7906E05-7093-25C4-0DDD-C61B7145D77B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798;p77">
              <a:extLst>
                <a:ext uri="{FF2B5EF4-FFF2-40B4-BE49-F238E27FC236}">
                  <a16:creationId xmlns:a16="http://schemas.microsoft.com/office/drawing/2014/main" id="{E00C4337-B176-CBCE-6444-11137F6FDF0C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799;p77">
              <a:extLst>
                <a:ext uri="{FF2B5EF4-FFF2-40B4-BE49-F238E27FC236}">
                  <a16:creationId xmlns:a16="http://schemas.microsoft.com/office/drawing/2014/main" id="{B82B0136-2CB1-577D-6163-6050DC89B7BE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0;p77">
              <a:extLst>
                <a:ext uri="{FF2B5EF4-FFF2-40B4-BE49-F238E27FC236}">
                  <a16:creationId xmlns:a16="http://schemas.microsoft.com/office/drawing/2014/main" id="{A9090474-E3BF-BA0D-0ED7-703DAE29B57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1;p77">
              <a:extLst>
                <a:ext uri="{FF2B5EF4-FFF2-40B4-BE49-F238E27FC236}">
                  <a16:creationId xmlns:a16="http://schemas.microsoft.com/office/drawing/2014/main" id="{511F4A7D-4493-35AE-B4F3-C96F970D9BE3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02;p77">
              <a:extLst>
                <a:ext uri="{FF2B5EF4-FFF2-40B4-BE49-F238E27FC236}">
                  <a16:creationId xmlns:a16="http://schemas.microsoft.com/office/drawing/2014/main" id="{7429C2A1-2ABA-A8A5-39BA-A757DB621F07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03;p77">
              <a:extLst>
                <a:ext uri="{FF2B5EF4-FFF2-40B4-BE49-F238E27FC236}">
                  <a16:creationId xmlns:a16="http://schemas.microsoft.com/office/drawing/2014/main" id="{F9A00C68-C7B6-125E-F1CC-D962B312816E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04;p77">
              <a:extLst>
                <a:ext uri="{FF2B5EF4-FFF2-40B4-BE49-F238E27FC236}">
                  <a16:creationId xmlns:a16="http://schemas.microsoft.com/office/drawing/2014/main" id="{FF7D1C45-0537-480E-3D10-7FE19D8E0F99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05;p77">
              <a:extLst>
                <a:ext uri="{FF2B5EF4-FFF2-40B4-BE49-F238E27FC236}">
                  <a16:creationId xmlns:a16="http://schemas.microsoft.com/office/drawing/2014/main" id="{F5ACF32E-327C-5672-B3F2-FA4D5AFEDCA6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06;p77">
              <a:extLst>
                <a:ext uri="{FF2B5EF4-FFF2-40B4-BE49-F238E27FC236}">
                  <a16:creationId xmlns:a16="http://schemas.microsoft.com/office/drawing/2014/main" id="{8D9975F9-E7EC-8F4D-942A-BB766F0E9DAD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07;p77">
              <a:extLst>
                <a:ext uri="{FF2B5EF4-FFF2-40B4-BE49-F238E27FC236}">
                  <a16:creationId xmlns:a16="http://schemas.microsoft.com/office/drawing/2014/main" id="{CDBF770E-2A6C-28D2-2307-A8319B28534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08;p77">
              <a:extLst>
                <a:ext uri="{FF2B5EF4-FFF2-40B4-BE49-F238E27FC236}">
                  <a16:creationId xmlns:a16="http://schemas.microsoft.com/office/drawing/2014/main" id="{5C02C934-DC57-7019-D48C-5A09A2043FC4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64" name="Google Shape;1809;p77">
              <a:extLst>
                <a:ext uri="{FF2B5EF4-FFF2-40B4-BE49-F238E27FC236}">
                  <a16:creationId xmlns:a16="http://schemas.microsoft.com/office/drawing/2014/main" id="{6BFE82C8-D906-FE68-88C9-49CA2645F367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0;p77">
              <a:extLst>
                <a:ext uri="{FF2B5EF4-FFF2-40B4-BE49-F238E27FC236}">
                  <a16:creationId xmlns:a16="http://schemas.microsoft.com/office/drawing/2014/main" id="{A041964C-E00D-E960-CB6A-53BFC7B88816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11;p77">
              <a:extLst>
                <a:ext uri="{FF2B5EF4-FFF2-40B4-BE49-F238E27FC236}">
                  <a16:creationId xmlns:a16="http://schemas.microsoft.com/office/drawing/2014/main" id="{CE48138E-E711-8361-E7AB-666116C0BB13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12;p77">
              <a:extLst>
                <a:ext uri="{FF2B5EF4-FFF2-40B4-BE49-F238E27FC236}">
                  <a16:creationId xmlns:a16="http://schemas.microsoft.com/office/drawing/2014/main" id="{633B892E-82EC-53B9-2298-CEE7421C8473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13;p77">
              <a:extLst>
                <a:ext uri="{FF2B5EF4-FFF2-40B4-BE49-F238E27FC236}">
                  <a16:creationId xmlns:a16="http://schemas.microsoft.com/office/drawing/2014/main" id="{DF9A304B-4753-3DE3-9804-AFDF646F4CB7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14;p77">
              <a:extLst>
                <a:ext uri="{FF2B5EF4-FFF2-40B4-BE49-F238E27FC236}">
                  <a16:creationId xmlns:a16="http://schemas.microsoft.com/office/drawing/2014/main" id="{A8327126-2C2D-B0EE-6F2E-1F671F7FE937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15;p77">
              <a:extLst>
                <a:ext uri="{FF2B5EF4-FFF2-40B4-BE49-F238E27FC236}">
                  <a16:creationId xmlns:a16="http://schemas.microsoft.com/office/drawing/2014/main" id="{DAA56914-BA42-0F06-89B4-7163A0D55886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16;p77">
              <a:extLst>
                <a:ext uri="{FF2B5EF4-FFF2-40B4-BE49-F238E27FC236}">
                  <a16:creationId xmlns:a16="http://schemas.microsoft.com/office/drawing/2014/main" id="{1C15E3A6-82FA-3836-0027-70438EB4F234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17;p77">
              <a:extLst>
                <a:ext uri="{FF2B5EF4-FFF2-40B4-BE49-F238E27FC236}">
                  <a16:creationId xmlns:a16="http://schemas.microsoft.com/office/drawing/2014/main" id="{D649B7ED-5083-693A-360D-59E3CA8F4E36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18;p77">
              <a:extLst>
                <a:ext uri="{FF2B5EF4-FFF2-40B4-BE49-F238E27FC236}">
                  <a16:creationId xmlns:a16="http://schemas.microsoft.com/office/drawing/2014/main" id="{95F61FF7-8294-0C2A-9AFB-CD12E6419FFA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19;p77">
              <a:extLst>
                <a:ext uri="{FF2B5EF4-FFF2-40B4-BE49-F238E27FC236}">
                  <a16:creationId xmlns:a16="http://schemas.microsoft.com/office/drawing/2014/main" id="{A35731DA-FB2F-F71A-2397-CAD0004BFCBD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20;p77">
              <a:extLst>
                <a:ext uri="{FF2B5EF4-FFF2-40B4-BE49-F238E27FC236}">
                  <a16:creationId xmlns:a16="http://schemas.microsoft.com/office/drawing/2014/main" id="{F6C254DD-3405-F7BF-6430-7EFC70B111F2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6" name="Google Shape;1821;p77">
              <a:extLst>
                <a:ext uri="{FF2B5EF4-FFF2-40B4-BE49-F238E27FC236}">
                  <a16:creationId xmlns:a16="http://schemas.microsoft.com/office/drawing/2014/main" id="{E62568A3-6E9A-F08D-D68A-AD59DEC4F80A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22;p77">
              <a:extLst>
                <a:ext uri="{FF2B5EF4-FFF2-40B4-BE49-F238E27FC236}">
                  <a16:creationId xmlns:a16="http://schemas.microsoft.com/office/drawing/2014/main" id="{351B6524-88DF-A5D0-8055-3FE1525E5E8D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23;p77">
              <a:extLst>
                <a:ext uri="{FF2B5EF4-FFF2-40B4-BE49-F238E27FC236}">
                  <a16:creationId xmlns:a16="http://schemas.microsoft.com/office/drawing/2014/main" id="{D50916C3-8EEE-D8A6-B256-7BA7FA65D718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24;p77">
              <a:extLst>
                <a:ext uri="{FF2B5EF4-FFF2-40B4-BE49-F238E27FC236}">
                  <a16:creationId xmlns:a16="http://schemas.microsoft.com/office/drawing/2014/main" id="{0CB2A339-7E11-48C5-284A-6707E590CD70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25;p77">
              <a:extLst>
                <a:ext uri="{FF2B5EF4-FFF2-40B4-BE49-F238E27FC236}">
                  <a16:creationId xmlns:a16="http://schemas.microsoft.com/office/drawing/2014/main" id="{0F96397B-FBCB-8999-BB22-F3EE4DCF200F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26;p77">
              <a:extLst>
                <a:ext uri="{FF2B5EF4-FFF2-40B4-BE49-F238E27FC236}">
                  <a16:creationId xmlns:a16="http://schemas.microsoft.com/office/drawing/2014/main" id="{CC53FAD5-C153-0FB5-BEF2-B9C1EF7E43C6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27;p77">
              <a:extLst>
                <a:ext uri="{FF2B5EF4-FFF2-40B4-BE49-F238E27FC236}">
                  <a16:creationId xmlns:a16="http://schemas.microsoft.com/office/drawing/2014/main" id="{02C8A8C3-C922-1EE5-4059-92ADD4DD4F84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28;p77">
              <a:extLst>
                <a:ext uri="{FF2B5EF4-FFF2-40B4-BE49-F238E27FC236}">
                  <a16:creationId xmlns:a16="http://schemas.microsoft.com/office/drawing/2014/main" id="{54B58F05-A662-9CE9-9FE5-A79197BB0561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829;p77">
              <a:extLst>
                <a:ext uri="{FF2B5EF4-FFF2-40B4-BE49-F238E27FC236}">
                  <a16:creationId xmlns:a16="http://schemas.microsoft.com/office/drawing/2014/main" id="{356D64B4-E793-4512-4511-7E22DF6794F2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830;p77">
              <a:extLst>
                <a:ext uri="{FF2B5EF4-FFF2-40B4-BE49-F238E27FC236}">
                  <a16:creationId xmlns:a16="http://schemas.microsoft.com/office/drawing/2014/main" id="{9CB68012-E56A-9237-651C-E860320C0ADF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831;p77">
              <a:extLst>
                <a:ext uri="{FF2B5EF4-FFF2-40B4-BE49-F238E27FC236}">
                  <a16:creationId xmlns:a16="http://schemas.microsoft.com/office/drawing/2014/main" id="{748C5031-33D0-100C-24C4-954DBAB73C25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832;p77">
              <a:extLst>
                <a:ext uri="{FF2B5EF4-FFF2-40B4-BE49-F238E27FC236}">
                  <a16:creationId xmlns:a16="http://schemas.microsoft.com/office/drawing/2014/main" id="{1CDB485B-2F15-6613-6CC9-E5F41F43B9B8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833;p77">
              <a:extLst>
                <a:ext uri="{FF2B5EF4-FFF2-40B4-BE49-F238E27FC236}">
                  <a16:creationId xmlns:a16="http://schemas.microsoft.com/office/drawing/2014/main" id="{3878FA44-47EA-3157-E561-DDF261F3B1A5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834;p77">
              <a:extLst>
                <a:ext uri="{FF2B5EF4-FFF2-40B4-BE49-F238E27FC236}">
                  <a16:creationId xmlns:a16="http://schemas.microsoft.com/office/drawing/2014/main" id="{F45E7A7C-DC71-C777-8789-153AB8E889D1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25" name="Google Shape;1835;p77">
                <a:extLst>
                  <a:ext uri="{FF2B5EF4-FFF2-40B4-BE49-F238E27FC236}">
                    <a16:creationId xmlns:a16="http://schemas.microsoft.com/office/drawing/2014/main" id="{5932EE60-614C-4C46-97B0-C070E64158EA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836;p77">
                <a:extLst>
                  <a:ext uri="{FF2B5EF4-FFF2-40B4-BE49-F238E27FC236}">
                    <a16:creationId xmlns:a16="http://schemas.microsoft.com/office/drawing/2014/main" id="{EE77AFE7-C329-F569-7C34-32A3513D7DC2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0" name="Google Shape;1837;p77">
              <a:extLst>
                <a:ext uri="{FF2B5EF4-FFF2-40B4-BE49-F238E27FC236}">
                  <a16:creationId xmlns:a16="http://schemas.microsoft.com/office/drawing/2014/main" id="{0325AEF0-BA92-95C9-8786-F84CED674481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838;p77">
              <a:extLst>
                <a:ext uri="{FF2B5EF4-FFF2-40B4-BE49-F238E27FC236}">
                  <a16:creationId xmlns:a16="http://schemas.microsoft.com/office/drawing/2014/main" id="{723B50AD-E04D-FEF8-DD69-8994F6981416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839;p77">
              <a:extLst>
                <a:ext uri="{FF2B5EF4-FFF2-40B4-BE49-F238E27FC236}">
                  <a16:creationId xmlns:a16="http://schemas.microsoft.com/office/drawing/2014/main" id="{7A209A6B-B31B-EBA4-C993-A8DF1CD694D5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840;p77">
              <a:extLst>
                <a:ext uri="{FF2B5EF4-FFF2-40B4-BE49-F238E27FC236}">
                  <a16:creationId xmlns:a16="http://schemas.microsoft.com/office/drawing/2014/main" id="{ABA31B0F-0CE7-7CAE-8669-CACEF633F4F3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841;p77">
              <a:extLst>
                <a:ext uri="{FF2B5EF4-FFF2-40B4-BE49-F238E27FC236}">
                  <a16:creationId xmlns:a16="http://schemas.microsoft.com/office/drawing/2014/main" id="{9EC4446E-9331-4190-C5F7-5C9F5F6B9E26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842;p77">
              <a:extLst>
                <a:ext uri="{FF2B5EF4-FFF2-40B4-BE49-F238E27FC236}">
                  <a16:creationId xmlns:a16="http://schemas.microsoft.com/office/drawing/2014/main" id="{C977DE3C-8357-7FCC-8472-E699A924B685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843;p77">
              <a:extLst>
                <a:ext uri="{FF2B5EF4-FFF2-40B4-BE49-F238E27FC236}">
                  <a16:creationId xmlns:a16="http://schemas.microsoft.com/office/drawing/2014/main" id="{BBF4D085-52DE-2856-8DA7-D37B1D86B26F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844;p77">
              <a:extLst>
                <a:ext uri="{FF2B5EF4-FFF2-40B4-BE49-F238E27FC236}">
                  <a16:creationId xmlns:a16="http://schemas.microsoft.com/office/drawing/2014/main" id="{BEA8B7C9-AF06-C029-4F98-C5FDC4A85178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845;p77">
              <a:extLst>
                <a:ext uri="{FF2B5EF4-FFF2-40B4-BE49-F238E27FC236}">
                  <a16:creationId xmlns:a16="http://schemas.microsoft.com/office/drawing/2014/main" id="{89E1E384-202F-D5F2-C84B-44AF2221067E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99" name="Google Shape;1846;p77">
              <a:extLst>
                <a:ext uri="{FF2B5EF4-FFF2-40B4-BE49-F238E27FC236}">
                  <a16:creationId xmlns:a16="http://schemas.microsoft.com/office/drawing/2014/main" id="{FD9D2133-DB0B-29E7-E54B-0A448BFA219B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847;p77">
              <a:extLst>
                <a:ext uri="{FF2B5EF4-FFF2-40B4-BE49-F238E27FC236}">
                  <a16:creationId xmlns:a16="http://schemas.microsoft.com/office/drawing/2014/main" id="{F590ED5F-A49D-2875-CF72-D56AEA77F0CE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848;p77">
              <a:extLst>
                <a:ext uri="{FF2B5EF4-FFF2-40B4-BE49-F238E27FC236}">
                  <a16:creationId xmlns:a16="http://schemas.microsoft.com/office/drawing/2014/main" id="{06C77CE5-AD90-2F75-056B-D0613002CCCD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849;p77">
              <a:extLst>
                <a:ext uri="{FF2B5EF4-FFF2-40B4-BE49-F238E27FC236}">
                  <a16:creationId xmlns:a16="http://schemas.microsoft.com/office/drawing/2014/main" id="{2BCE404E-868C-6CA4-C2C5-97F6E1EE09CD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850;p77">
              <a:extLst>
                <a:ext uri="{FF2B5EF4-FFF2-40B4-BE49-F238E27FC236}">
                  <a16:creationId xmlns:a16="http://schemas.microsoft.com/office/drawing/2014/main" id="{999F0248-3C62-8A9B-891C-0FAB424F7970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851;p77">
              <a:extLst>
                <a:ext uri="{FF2B5EF4-FFF2-40B4-BE49-F238E27FC236}">
                  <a16:creationId xmlns:a16="http://schemas.microsoft.com/office/drawing/2014/main" id="{326D263F-9E1E-AA03-10BA-520B179CB353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852;p77">
              <a:extLst>
                <a:ext uri="{FF2B5EF4-FFF2-40B4-BE49-F238E27FC236}">
                  <a16:creationId xmlns:a16="http://schemas.microsoft.com/office/drawing/2014/main" id="{2C30AB1A-B897-E394-4850-4A737BC645BA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853;p77">
              <a:extLst>
                <a:ext uri="{FF2B5EF4-FFF2-40B4-BE49-F238E27FC236}">
                  <a16:creationId xmlns:a16="http://schemas.microsoft.com/office/drawing/2014/main" id="{B4BD203D-63C8-6F9B-BB02-1B31105AE770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854;p77">
              <a:extLst>
                <a:ext uri="{FF2B5EF4-FFF2-40B4-BE49-F238E27FC236}">
                  <a16:creationId xmlns:a16="http://schemas.microsoft.com/office/drawing/2014/main" id="{6FE42149-03F4-B7DA-6C69-CA5FEC7FDCED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855;p77">
              <a:extLst>
                <a:ext uri="{FF2B5EF4-FFF2-40B4-BE49-F238E27FC236}">
                  <a16:creationId xmlns:a16="http://schemas.microsoft.com/office/drawing/2014/main" id="{71C10B88-05C9-7F8C-55B1-50A10B4383A7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09" name="Google Shape;1856;p77">
              <a:extLst>
                <a:ext uri="{FF2B5EF4-FFF2-40B4-BE49-F238E27FC236}">
                  <a16:creationId xmlns:a16="http://schemas.microsoft.com/office/drawing/2014/main" id="{7F3A16EE-3D64-67E1-63A9-4E718FDF13EF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857;p77">
              <a:extLst>
                <a:ext uri="{FF2B5EF4-FFF2-40B4-BE49-F238E27FC236}">
                  <a16:creationId xmlns:a16="http://schemas.microsoft.com/office/drawing/2014/main" id="{B30D27F6-A2C8-068F-CA7E-378207717AC4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858;p77">
              <a:extLst>
                <a:ext uri="{FF2B5EF4-FFF2-40B4-BE49-F238E27FC236}">
                  <a16:creationId xmlns:a16="http://schemas.microsoft.com/office/drawing/2014/main" id="{1A2C937A-CD52-B12E-B28D-9CE4681D1A28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859;p77">
              <a:extLst>
                <a:ext uri="{FF2B5EF4-FFF2-40B4-BE49-F238E27FC236}">
                  <a16:creationId xmlns:a16="http://schemas.microsoft.com/office/drawing/2014/main" id="{B12CBD6D-C756-1640-F259-3CF6A321E910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860;p77">
              <a:extLst>
                <a:ext uri="{FF2B5EF4-FFF2-40B4-BE49-F238E27FC236}">
                  <a16:creationId xmlns:a16="http://schemas.microsoft.com/office/drawing/2014/main" id="{1D705B45-0B8F-83E6-64B7-BA18432BDC02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861;p77">
              <a:extLst>
                <a:ext uri="{FF2B5EF4-FFF2-40B4-BE49-F238E27FC236}">
                  <a16:creationId xmlns:a16="http://schemas.microsoft.com/office/drawing/2014/main" id="{CC00465E-730F-F8E4-D691-05BCCFD8DF99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15" name="Google Shape;1862;p77">
              <a:extLst>
                <a:ext uri="{FF2B5EF4-FFF2-40B4-BE49-F238E27FC236}">
                  <a16:creationId xmlns:a16="http://schemas.microsoft.com/office/drawing/2014/main" id="{F8C57DF0-CB30-98E3-22B0-7438B96D4675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863;p77">
              <a:extLst>
                <a:ext uri="{FF2B5EF4-FFF2-40B4-BE49-F238E27FC236}">
                  <a16:creationId xmlns:a16="http://schemas.microsoft.com/office/drawing/2014/main" id="{B6EB7554-0E2A-0F7F-967E-9F6FE753FB17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864;p77">
              <a:extLst>
                <a:ext uri="{FF2B5EF4-FFF2-40B4-BE49-F238E27FC236}">
                  <a16:creationId xmlns:a16="http://schemas.microsoft.com/office/drawing/2014/main" id="{BA5F7190-5A45-039E-94F4-CC67C85483E1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865;p77">
              <a:extLst>
                <a:ext uri="{FF2B5EF4-FFF2-40B4-BE49-F238E27FC236}">
                  <a16:creationId xmlns:a16="http://schemas.microsoft.com/office/drawing/2014/main" id="{04CC9758-E739-BF2B-62DA-BCEAB3EA2246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866;p77">
              <a:extLst>
                <a:ext uri="{FF2B5EF4-FFF2-40B4-BE49-F238E27FC236}">
                  <a16:creationId xmlns:a16="http://schemas.microsoft.com/office/drawing/2014/main" id="{285BB8FC-A21F-9F81-2128-6D8A4D8CB892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867;p77">
              <a:extLst>
                <a:ext uri="{FF2B5EF4-FFF2-40B4-BE49-F238E27FC236}">
                  <a16:creationId xmlns:a16="http://schemas.microsoft.com/office/drawing/2014/main" id="{E5EF4780-3A22-D0E1-74D9-86FB40F5FBE0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868;p77">
              <a:extLst>
                <a:ext uri="{FF2B5EF4-FFF2-40B4-BE49-F238E27FC236}">
                  <a16:creationId xmlns:a16="http://schemas.microsoft.com/office/drawing/2014/main" id="{62612469-EE46-FD6F-4365-3D2598C92628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869;p77">
              <a:extLst>
                <a:ext uri="{FF2B5EF4-FFF2-40B4-BE49-F238E27FC236}">
                  <a16:creationId xmlns:a16="http://schemas.microsoft.com/office/drawing/2014/main" id="{D45E69E3-D835-9854-6252-824E18661845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870;p77">
              <a:extLst>
                <a:ext uri="{FF2B5EF4-FFF2-40B4-BE49-F238E27FC236}">
                  <a16:creationId xmlns:a16="http://schemas.microsoft.com/office/drawing/2014/main" id="{7A97E629-A1FE-B1E1-98CE-5DEEB17AE7E3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1;p77">
              <a:extLst>
                <a:ext uri="{FF2B5EF4-FFF2-40B4-BE49-F238E27FC236}">
                  <a16:creationId xmlns:a16="http://schemas.microsoft.com/office/drawing/2014/main" id="{49EA0BD2-4624-F364-DEED-2F9BFA03A077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3567;p77">
            <a:extLst>
              <a:ext uri="{FF2B5EF4-FFF2-40B4-BE49-F238E27FC236}">
                <a16:creationId xmlns:a16="http://schemas.microsoft.com/office/drawing/2014/main" id="{6F118C70-10F0-4383-2FD3-C3D8709C7157}"/>
              </a:ext>
            </a:extLst>
          </p:cNvPr>
          <p:cNvSpPr/>
          <p:nvPr/>
        </p:nvSpPr>
        <p:spPr>
          <a:xfrm flipH="1">
            <a:off x="5642624" y="2462714"/>
            <a:ext cx="243082" cy="33612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03;p64">
            <a:extLst>
              <a:ext uri="{FF2B5EF4-FFF2-40B4-BE49-F238E27FC236}">
                <a16:creationId xmlns:a16="http://schemas.microsoft.com/office/drawing/2014/main" id="{2D25F0D4-C417-5C2F-0D51-A8CC76DA6BA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20000" y="2137627"/>
            <a:ext cx="3577487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s-ES" sz="1400" dirty="0"/>
              <a:t>Creación del </a:t>
            </a:r>
            <a:r>
              <a:rPr lang="es-ES" sz="1400" dirty="0" err="1"/>
              <a:t>dataset</a:t>
            </a:r>
            <a:r>
              <a:rPr lang="es-ES" sz="1400" dirty="0"/>
              <a:t> de producción:</a:t>
            </a:r>
          </a:p>
          <a:p>
            <a:pPr>
              <a:spcBef>
                <a:spcPts val="1600"/>
              </a:spcBef>
              <a:buFont typeface="Anaheim"/>
              <a:buChar char="●"/>
            </a:pPr>
            <a:r>
              <a:rPr lang="es-ES" sz="1400" dirty="0"/>
              <a:t>Configuración de los parámetros de entrada en base al estudio previo.</a:t>
            </a:r>
          </a:p>
          <a:p>
            <a:pPr>
              <a:buFont typeface="Anaheim"/>
              <a:buChar char="●"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Configuración de las pérdidas del sistema fotovoltaico real.</a:t>
            </a:r>
          </a:p>
          <a:p>
            <a:pPr marL="152400" indent="0">
              <a:buFont typeface="Nunito Light"/>
              <a:buNone/>
            </a:pPr>
            <a:endParaRPr lang="es-ES" sz="500" dirty="0"/>
          </a:p>
          <a:p>
            <a:pPr>
              <a:buFont typeface="Anaheim"/>
              <a:buChar char="●"/>
            </a:pPr>
            <a:r>
              <a:rPr lang="es-ES" sz="1400" dirty="0"/>
              <a:t>Ejecución de la simulación y análisis de resultados.</a:t>
            </a:r>
            <a:endParaRPr lang="es-ES"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36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>
          <a:extLst>
            <a:ext uri="{FF2B5EF4-FFF2-40B4-BE49-F238E27FC236}">
              <a16:creationId xmlns:a16="http://schemas.microsoft.com/office/drawing/2014/main" id="{2CDC7C9C-7432-61D5-B17D-FDF75E3D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EF43AA36-4BEC-B5D3-F3CA-82C8F1CB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5"/>
          <a:stretch/>
        </p:blipFill>
        <p:spPr>
          <a:xfrm>
            <a:off x="720881" y="1215090"/>
            <a:ext cx="3764072" cy="1639916"/>
          </a:xfrm>
          <a:prstGeom prst="rect">
            <a:avLst/>
          </a:prstGeom>
        </p:spPr>
      </p:pic>
      <p:pic>
        <p:nvPicPr>
          <p:cNvPr id="7" name="Imagen 6" descr="Mapa&#10;&#10;Descripción generada automáticamente con confianza media">
            <a:extLst>
              <a:ext uri="{FF2B5EF4-FFF2-40B4-BE49-F238E27FC236}">
                <a16:creationId xmlns:a16="http://schemas.microsoft.com/office/drawing/2014/main" id="{F4FFFC28-96E5-BB9B-E1E3-4CDF531FC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7"/>
          <a:stretch/>
        </p:blipFill>
        <p:spPr>
          <a:xfrm>
            <a:off x="4824529" y="1215090"/>
            <a:ext cx="3764072" cy="1638121"/>
          </a:xfrm>
          <a:prstGeom prst="rect">
            <a:avLst/>
          </a:prstGeom>
        </p:spPr>
      </p:pic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266A7DCD-470A-387D-C793-FF9092BA1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73"/>
          <a:stretch/>
        </p:blipFill>
        <p:spPr>
          <a:xfrm>
            <a:off x="2689964" y="3105882"/>
            <a:ext cx="3764071" cy="1595779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CD46124E-85EC-9E0F-C8F1-9EFF4BBCDFC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</p:spTree>
    <p:extLst>
      <p:ext uri="{BB962C8B-B14F-4D97-AF65-F5344CB8AC3E}">
        <p14:creationId xmlns:p14="http://schemas.microsoft.com/office/powerpoint/2010/main" val="210521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>
          <a:extLst>
            <a:ext uri="{FF2B5EF4-FFF2-40B4-BE49-F238E27FC236}">
              <a16:creationId xmlns:a16="http://schemas.microsoft.com/office/drawing/2014/main" id="{A4BB6ABE-5C57-B352-4C23-5E8B1E38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575F292C-DD16-E1CE-14FC-E557102965E4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32187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</a:t>
            </a: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7963C75E-CD0F-A1C4-3E4E-7E1FC86A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2" y="1150435"/>
            <a:ext cx="3128165" cy="2617231"/>
          </a:xfrm>
          <a:prstGeom prst="rect">
            <a:avLst/>
          </a:prstGeom>
        </p:spPr>
      </p:pic>
      <p:pic>
        <p:nvPicPr>
          <p:cNvPr id="10" name="Imagen 9" descr="Tabla, Excel&#10;&#10;Descripción generada automáticamente">
            <a:extLst>
              <a:ext uri="{FF2B5EF4-FFF2-40B4-BE49-F238E27FC236}">
                <a16:creationId xmlns:a16="http://schemas.microsoft.com/office/drawing/2014/main" id="{6AE01C2E-3B3C-F748-844A-B56C52432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99" y="1150435"/>
            <a:ext cx="3218700" cy="26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5048718-D5D0-CFC2-5CF9-38FD6FD7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CC915E7-1D5C-3B70-014D-9A617F2C7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6"/>
          <a:stretch/>
        </p:blipFill>
        <p:spPr>
          <a:xfrm>
            <a:off x="917615" y="2984510"/>
            <a:ext cx="3062911" cy="1664181"/>
          </a:xfrm>
          <a:prstGeom prst="rect">
            <a:avLst/>
          </a:prstGeom>
        </p:spPr>
      </p:pic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1E3C39E-7C35-0DB4-7EBA-FB92B5A9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0" y="1038386"/>
            <a:ext cx="3222523" cy="1801611"/>
          </a:xfrm>
          <a:prstGeom prst="rect">
            <a:avLst/>
          </a:prstGeom>
        </p:spPr>
      </p:pic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3BFE57C4-BCC6-A4B7-7274-978CDBB9ACCC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D9B4BDBF-B22C-05FC-7407-5BC17690D3E4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B454340A-DFD1-7BDF-D904-9DD833E1E40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BA2CFB60-4ADE-A119-DF28-5A44BED0F6C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52AD808E-2640-5218-9C63-8846AD0E9796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1719,4 kWh/m²/año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B0D4BA-2C25-D9B7-E56B-29F3AE594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" t="1412" r="79619" b="3336"/>
          <a:stretch/>
        </p:blipFill>
        <p:spPr>
          <a:xfrm>
            <a:off x="5143214" y="1713155"/>
            <a:ext cx="608657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392D2D0-789F-55E9-9D28-22CACDFA6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1" r="1494" b="2130"/>
          <a:stretch/>
        </p:blipFill>
        <p:spPr>
          <a:xfrm>
            <a:off x="5768933" y="1713155"/>
            <a:ext cx="2608306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Google Shape;717;p52">
            <a:extLst>
              <a:ext uri="{FF2B5EF4-FFF2-40B4-BE49-F238E27FC236}">
                <a16:creationId xmlns:a16="http://schemas.microsoft.com/office/drawing/2014/main" id="{34C524CF-058A-3800-1674-352C6BA5D2A7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529166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1598,8 kWh/m²/año</a:t>
            </a:r>
          </a:p>
        </p:txBody>
      </p:sp>
    </p:spTree>
    <p:extLst>
      <p:ext uri="{BB962C8B-B14F-4D97-AF65-F5344CB8AC3E}">
        <p14:creationId xmlns:p14="http://schemas.microsoft.com/office/powerpoint/2010/main" val="11858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7E38DCD9-511E-07EF-D07C-E0567C23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01;p64">
            <a:extLst>
              <a:ext uri="{FF2B5EF4-FFF2-40B4-BE49-F238E27FC236}">
                <a16:creationId xmlns:a16="http://schemas.microsoft.com/office/drawing/2014/main" id="{4BB0EFD2-5FD6-9B25-EA84-10CB17E3E033}"/>
              </a:ext>
            </a:extLst>
          </p:cNvPr>
          <p:cNvSpPr txBox="1">
            <a:spLocks/>
          </p:cNvSpPr>
          <p:nvPr/>
        </p:nvSpPr>
        <p:spPr>
          <a:xfrm>
            <a:off x="720881" y="405314"/>
            <a:ext cx="503099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800" i="1" dirty="0"/>
              <a:t>Global Solar Atlas VS </a:t>
            </a:r>
            <a:r>
              <a:rPr lang="es-ES" sz="2800" i="1" dirty="0" err="1"/>
              <a:t>PVWatts</a:t>
            </a:r>
            <a:endParaRPr lang="es-ES" sz="2800" i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523116-8F6A-E084-2CAC-A0F3F9C4C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" t="1412" r="1129" b="3336"/>
          <a:stretch/>
        </p:blipFill>
        <p:spPr>
          <a:xfrm>
            <a:off x="5143214" y="1713155"/>
            <a:ext cx="3248025" cy="18827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0EC69703-32D0-1DA4-A058-0A16B5FD9FA2}"/>
              </a:ext>
            </a:extLst>
          </p:cNvPr>
          <p:cNvGrpSpPr/>
          <p:nvPr/>
        </p:nvGrpSpPr>
        <p:grpSpPr>
          <a:xfrm>
            <a:off x="4174335" y="2286304"/>
            <a:ext cx="608201" cy="483441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31E096A8-0F3D-A396-D108-F66722B595AA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69A2B484-319F-A2FB-5AD4-B1F25061B4F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5B3EB13-BF9F-765D-BF80-25E89389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61" y="1108728"/>
            <a:ext cx="3107939" cy="17312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996DA4-ED51-0A5D-B56B-90AC9DE93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9" y="2984511"/>
            <a:ext cx="3074317" cy="1664181"/>
          </a:xfrm>
          <a:prstGeom prst="rect">
            <a:avLst/>
          </a:prstGeom>
        </p:spPr>
      </p:pic>
      <p:sp>
        <p:nvSpPr>
          <p:cNvPr id="11" name="Google Shape;717;p52">
            <a:extLst>
              <a:ext uri="{FF2B5EF4-FFF2-40B4-BE49-F238E27FC236}">
                <a16:creationId xmlns:a16="http://schemas.microsoft.com/office/drawing/2014/main" id="{39D9B4D0-FBC2-DF57-C5AD-94A9E332471B}"/>
              </a:ext>
            </a:extLst>
          </p:cNvPr>
          <p:cNvSpPr txBox="1">
            <a:spLocks/>
          </p:cNvSpPr>
          <p:nvPr/>
        </p:nvSpPr>
        <p:spPr>
          <a:xfrm>
            <a:off x="3373034" y="1380267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5433 kWh/año</a:t>
            </a:r>
          </a:p>
        </p:txBody>
      </p:sp>
      <p:sp>
        <p:nvSpPr>
          <p:cNvPr id="15" name="Google Shape;717;p52">
            <a:extLst>
              <a:ext uri="{FF2B5EF4-FFF2-40B4-BE49-F238E27FC236}">
                <a16:creationId xmlns:a16="http://schemas.microsoft.com/office/drawing/2014/main" id="{7FBE2EDE-933A-3A97-B71F-71F133BBFFA5}"/>
              </a:ext>
            </a:extLst>
          </p:cNvPr>
          <p:cNvSpPr txBox="1">
            <a:spLocks/>
          </p:cNvSpPr>
          <p:nvPr/>
        </p:nvSpPr>
        <p:spPr>
          <a:xfrm>
            <a:off x="3373034" y="3035245"/>
            <a:ext cx="1214984" cy="3328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4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200" dirty="0"/>
              <a:t>4417 kWh/año</a:t>
            </a:r>
          </a:p>
        </p:txBody>
      </p:sp>
    </p:spTree>
    <p:extLst>
      <p:ext uri="{BB962C8B-B14F-4D97-AF65-F5344CB8AC3E}">
        <p14:creationId xmlns:p14="http://schemas.microsoft.com/office/powerpoint/2010/main" val="336506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2DF0BD1-2595-D320-9238-3229B576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B3C07F5-BE8F-9BA3-6AF7-7C7149A00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684066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 los datos de producción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053482B2-434D-FD28-3609-E4F6F5F906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130EE5E2-D3A9-4F29-CA0D-F0635D74AE1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8F89B7BA-FC7B-0041-8414-6C66188589E7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E9CF728-14FF-1B39-57E6-BDDE392D443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073381E-A6BD-919E-176C-ADAC873068CC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5599F08A-8210-451E-C79C-742325A039FF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3F47526-5B5E-E897-2ED1-51C29F294576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5278CE37-4988-8A3C-BC4A-38E1C0AB15B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34BC4581-4256-75BE-2519-15DAD1C9111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CCBC4A1-7723-7E9C-FEB4-03443AA4209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DA3682DE-E92B-CB92-ADC3-76D58317F756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133B3A92-5A61-1300-8122-2B092E1895D7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4A44EF8E-B90C-6982-4DEA-889F2BE9D710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306047F7-ED0D-ED9E-F56B-2FEE57E3BDB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4759D6B-72BD-F868-3DA6-0FAEB4EAAC3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121E9C60-B7F8-A250-EAA4-64F2E444AF5B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42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88E0C90F-856E-274E-81B2-0D3A022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C39F1A66-139D-AEE4-8C3E-98A378EAAA6F}"/>
              </a:ext>
            </a:extLst>
          </p:cNvPr>
          <p:cNvSpPr/>
          <p:nvPr/>
        </p:nvSpPr>
        <p:spPr>
          <a:xfrm>
            <a:off x="720000" y="208025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un sistema real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3FFDF952-4FBC-6C70-03D9-8D65CC7AA519}"/>
              </a:ext>
            </a:extLst>
          </p:cNvPr>
          <p:cNvSpPr/>
          <p:nvPr/>
        </p:nvSpPr>
        <p:spPr>
          <a:xfrm>
            <a:off x="5017900" y="208025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una simulación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BC9F0E2-164D-E43A-25A0-A8CC954B2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Selección de datos de producción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889128A-75B3-D73F-182A-11A1C5C146F3}"/>
              </a:ext>
            </a:extLst>
          </p:cNvPr>
          <p:cNvSpPr/>
          <p:nvPr/>
        </p:nvSpPr>
        <p:spPr>
          <a:xfrm>
            <a:off x="5017900" y="2755667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por vivienda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6CD8D2B-69C7-5537-5DFB-8289DCEB8687}"/>
              </a:ext>
            </a:extLst>
          </p:cNvPr>
          <p:cNvSpPr txBox="1">
            <a:spLocks/>
          </p:cNvSpPr>
          <p:nvPr/>
        </p:nvSpPr>
        <p:spPr>
          <a:xfrm>
            <a:off x="1467038" y="1262639"/>
            <a:ext cx="14630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2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7185C0BE-5B72-5097-7D9C-45B30987FB3A}"/>
              </a:ext>
            </a:extLst>
          </p:cNvPr>
          <p:cNvSpPr txBox="1">
            <a:spLocks/>
          </p:cNvSpPr>
          <p:nvPr/>
        </p:nvSpPr>
        <p:spPr>
          <a:xfrm>
            <a:off x="5819880" y="1262639"/>
            <a:ext cx="13531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2400" i="1" dirty="0" err="1"/>
              <a:t>PVWatts</a:t>
            </a:r>
            <a:endParaRPr lang="es-ES" sz="1800" i="1" dirty="0"/>
          </a:p>
        </p:txBody>
      </p:sp>
      <p:sp>
        <p:nvSpPr>
          <p:cNvPr id="19" name="Google Shape;912;p65">
            <a:extLst>
              <a:ext uri="{FF2B5EF4-FFF2-40B4-BE49-F238E27FC236}">
                <a16:creationId xmlns:a16="http://schemas.microsoft.com/office/drawing/2014/main" id="{927D5CA7-BC93-9E2A-E1C9-6210DFDC0953}"/>
              </a:ext>
            </a:extLst>
          </p:cNvPr>
          <p:cNvSpPr/>
          <p:nvPr/>
        </p:nvSpPr>
        <p:spPr>
          <a:xfrm>
            <a:off x="720001" y="2755667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globales y desconocimiento de dimensiones del sistema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05537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3BBC037E-6FF9-0C43-B64B-997D3229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5483F897-6A6F-ED0B-F808-0873F5780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73B0EDFE-D20B-4980-F15C-F87EE1C9E423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1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791FC865-268D-25F2-5C8A-707DB17C6FCE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del estado del arte y del contexto teórico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4A6844F1-94F5-86EE-2A09-A2DA3F9D3EF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2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6230BF5-6C24-7FB0-ABED-979629500EDE}"/>
              </a:ext>
            </a:extLst>
          </p:cNvPr>
          <p:cNvSpPr txBox="1"/>
          <p:nvPr/>
        </p:nvSpPr>
        <p:spPr>
          <a:xfrm flipH="1">
            <a:off x="2676925" y="2971425"/>
            <a:ext cx="171588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Estudio y análisis de las fuentes de datos reales disponibles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9CEDE7A1-BB16-896E-08FA-E74B43E3AB5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3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8D057209-B794-3D71-E42E-8E5859BF46A9}"/>
              </a:ext>
            </a:extLst>
          </p:cNvPr>
          <p:cNvSpPr txBox="1"/>
          <p:nvPr/>
        </p:nvSpPr>
        <p:spPr>
          <a:xfrm flipH="1">
            <a:off x="4675869" y="2971425"/>
            <a:ext cx="171588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Procesado de la información y reducción del volumen de datos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34D7BA4C-7D7C-6696-C00C-BD69591760C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4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34B30561-7C6E-6BAA-70A0-E8317675AFF4}"/>
              </a:ext>
            </a:extLst>
          </p:cNvPr>
          <p:cNvSpPr txBox="1"/>
          <p:nvPr/>
        </p:nvSpPr>
        <p:spPr>
          <a:xfrm flipH="1">
            <a:off x="6498288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Planteamiento de escenarios y generación de topologías aleatorias con BRITE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2E872AE-0D40-67D7-8BB2-937140E4B19C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07DD61B3-35AB-DB73-16D9-31B6C470DBE2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A6F2554C-2123-DF02-53F0-ABDA050377EE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CB4788C-1F51-91E9-1C93-7AB7C7178F0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2E6525D7-CEE8-0CD0-275A-63B70416BCC3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F9295485-DB82-70B4-77B6-B91097605AD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DDFE8E7-1C6F-3883-EA39-C8EADA92B110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BDB3031C-6999-254D-B5A7-B0530468A5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50867C58-3D86-8070-B246-F67B3CD55352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A821A84E-2C30-6562-DAFD-1759C50F2231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DC6F37D1-AE1E-2420-0BE2-6054780DDD2B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857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88E0C90F-856E-274E-81B2-0D3A022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BC9F0E2-164D-E43A-25A0-A8CC954B2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Selección de datos de producción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6CD8D2B-69C7-5537-5DFB-8289DCEB8687}"/>
              </a:ext>
            </a:extLst>
          </p:cNvPr>
          <p:cNvSpPr txBox="1">
            <a:spLocks/>
          </p:cNvSpPr>
          <p:nvPr/>
        </p:nvSpPr>
        <p:spPr>
          <a:xfrm>
            <a:off x="1467038" y="1262639"/>
            <a:ext cx="14630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2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7185C0BE-5B72-5097-7D9C-45B30987FB3A}"/>
              </a:ext>
            </a:extLst>
          </p:cNvPr>
          <p:cNvSpPr txBox="1">
            <a:spLocks/>
          </p:cNvSpPr>
          <p:nvPr/>
        </p:nvSpPr>
        <p:spPr>
          <a:xfrm>
            <a:off x="5819880" y="1262639"/>
            <a:ext cx="13531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2400" i="1" dirty="0" err="1"/>
              <a:t>PVWatts</a:t>
            </a:r>
            <a:endParaRPr lang="es-ES" sz="1800" i="1" dirty="0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0E8FF3EA-F530-1687-C99E-7A397DE0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6" y="2080553"/>
            <a:ext cx="2251305" cy="1885862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1C704618-3CC4-E280-953C-37613C61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00" y="2043339"/>
            <a:ext cx="3320736" cy="2655135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DA0FA09-0B9E-074D-B357-1A736CDE2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3" t="51378" r="43151" b="-1"/>
          <a:stretch/>
        </p:blipFill>
        <p:spPr>
          <a:xfrm>
            <a:off x="7173019" y="2660576"/>
            <a:ext cx="1278443" cy="1055807"/>
          </a:xfrm>
          <a:prstGeom prst="rect">
            <a:avLst/>
          </a:prstGeom>
        </p:spPr>
      </p:pic>
      <p:grpSp>
        <p:nvGrpSpPr>
          <p:cNvPr id="10" name="Google Shape;5571;p82">
            <a:extLst>
              <a:ext uri="{FF2B5EF4-FFF2-40B4-BE49-F238E27FC236}">
                <a16:creationId xmlns:a16="http://schemas.microsoft.com/office/drawing/2014/main" id="{531282CA-31E6-52DD-0BEF-F38A16F8B82B}"/>
              </a:ext>
            </a:extLst>
          </p:cNvPr>
          <p:cNvGrpSpPr/>
          <p:nvPr/>
        </p:nvGrpSpPr>
        <p:grpSpPr>
          <a:xfrm>
            <a:off x="2916027" y="1356807"/>
            <a:ext cx="339253" cy="339253"/>
            <a:chOff x="2085526" y="4992126"/>
            <a:chExt cx="481825" cy="481825"/>
          </a:xfrm>
        </p:grpSpPr>
        <p:sp>
          <p:nvSpPr>
            <p:cNvPr id="11" name="Google Shape;5572;p82">
              <a:extLst>
                <a:ext uri="{FF2B5EF4-FFF2-40B4-BE49-F238E27FC236}">
                  <a16:creationId xmlns:a16="http://schemas.microsoft.com/office/drawing/2014/main" id="{61B827AC-137A-3C48-2199-DC113557B4D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573;p82">
              <a:extLst>
                <a:ext uri="{FF2B5EF4-FFF2-40B4-BE49-F238E27FC236}">
                  <a16:creationId xmlns:a16="http://schemas.microsoft.com/office/drawing/2014/main" id="{BB090906-EA34-FC18-EDDA-89B09FAF0C71}"/>
                </a:ext>
              </a:extLst>
            </p:cNvPr>
            <p:cNvSpPr/>
            <p:nvPr/>
          </p:nvSpPr>
          <p:spPr>
            <a:xfrm>
              <a:off x="2085526" y="4992126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5568;p82">
            <a:extLst>
              <a:ext uri="{FF2B5EF4-FFF2-40B4-BE49-F238E27FC236}">
                <a16:creationId xmlns:a16="http://schemas.microsoft.com/office/drawing/2014/main" id="{68E26DE2-5DDF-2545-C367-D9389EB3F89C}"/>
              </a:ext>
            </a:extLst>
          </p:cNvPr>
          <p:cNvGrpSpPr/>
          <p:nvPr/>
        </p:nvGrpSpPr>
        <p:grpSpPr>
          <a:xfrm>
            <a:off x="7173019" y="1379147"/>
            <a:ext cx="339253" cy="339253"/>
            <a:chOff x="1492675" y="4992125"/>
            <a:chExt cx="481825" cy="481825"/>
          </a:xfrm>
        </p:grpSpPr>
        <p:sp>
          <p:nvSpPr>
            <p:cNvPr id="14" name="Google Shape;5569;p82">
              <a:extLst>
                <a:ext uri="{FF2B5EF4-FFF2-40B4-BE49-F238E27FC236}">
                  <a16:creationId xmlns:a16="http://schemas.microsoft.com/office/drawing/2014/main" id="{FB55ABC7-83D8-C835-5B68-30D68F196BF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5570;p82">
              <a:extLst>
                <a:ext uri="{FF2B5EF4-FFF2-40B4-BE49-F238E27FC236}">
                  <a16:creationId xmlns:a16="http://schemas.microsoft.com/office/drawing/2014/main" id="{3CD95F3A-47DF-B850-5486-084C4C593FC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4C98257-7E6B-54BD-4F97-DB702453A500}"/>
              </a:ext>
            </a:extLst>
          </p:cNvPr>
          <p:cNvSpPr/>
          <p:nvPr/>
        </p:nvSpPr>
        <p:spPr>
          <a:xfrm>
            <a:off x="2423160" y="2100078"/>
            <a:ext cx="506901" cy="13176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44783C6-23D9-BCBA-6829-3FF892657402}"/>
              </a:ext>
            </a:extLst>
          </p:cNvPr>
          <p:cNvSpPr/>
          <p:nvPr/>
        </p:nvSpPr>
        <p:spPr>
          <a:xfrm>
            <a:off x="6381220" y="2080252"/>
            <a:ext cx="372278" cy="15250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87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2DF0BD1-2595-D320-9238-3229B576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B3C07F5-BE8F-9BA3-6AF7-7C7149A00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30285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Preprocesado de los datos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053482B2-434D-FD28-3609-E4F6F5F906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130EE5E2-D3A9-4F29-CA0D-F0635D74AE1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8F89B7BA-FC7B-0041-8414-6C66188589E7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E9CF728-14FF-1B39-57E6-BDDE392D443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9073381E-A6BD-919E-176C-ADAC873068CC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5599F08A-8210-451E-C79C-742325A039FF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3F47526-5B5E-E897-2ED1-51C29F294576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5278CE37-4988-8A3C-BC4A-38E1C0AB15B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34BC4581-4256-75BE-2519-15DAD1C9111F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CCBC4A1-7723-7E9C-FEB4-03443AA4209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DA3682DE-E92B-CB92-ADC3-76D58317F756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133B3A92-5A61-1300-8122-2B092E1895D7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4A44EF8E-B90C-6982-4DEA-889F2BE9D710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306047F7-ED0D-ED9E-F56B-2FEE57E3BDB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4759D6B-72BD-F868-3DA6-0FAEB4EAAC3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121E9C60-B7F8-A250-EAA4-64F2E444AF5B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78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</a:t>
            </a:r>
            <a:endParaRPr dirty="0"/>
          </a:p>
        </p:txBody>
      </p:sp>
      <p:sp>
        <p:nvSpPr>
          <p:cNvPr id="912" name="Google Shape;912;p65"/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/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/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/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/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/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/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/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8763708F-CF2C-242B-A64C-F03081970E1A}"/>
              </a:ext>
            </a:extLst>
          </p:cNvPr>
          <p:cNvGrpSpPr/>
          <p:nvPr/>
        </p:nvGrpSpPr>
        <p:grpSpPr>
          <a:xfrm>
            <a:off x="4330396" y="1475175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C0E2DF71-7847-6321-4E3F-643442342D8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0BA0B884-2B27-4E79-7D04-CD34CD11DEE0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3;p65">
            <a:extLst>
              <a:ext uri="{FF2B5EF4-FFF2-40B4-BE49-F238E27FC236}">
                <a16:creationId xmlns:a16="http://schemas.microsoft.com/office/drawing/2014/main" id="{388E45FF-FFB9-BC9B-8FBE-F74825ED90E9}"/>
              </a:ext>
            </a:extLst>
          </p:cNvPr>
          <p:cNvSpPr/>
          <p:nvPr/>
        </p:nvSpPr>
        <p:spPr>
          <a:xfrm>
            <a:off x="5114771" y="1475175"/>
            <a:ext cx="342915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Múltiples ficheros con grandes volúmenes de datos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18EEDE6-7325-BC00-B9CB-E384B5A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970" y="2578696"/>
            <a:ext cx="3917430" cy="1101573"/>
          </a:xfrm>
          <a:prstGeom prst="rect">
            <a:avLst/>
          </a:prstGeom>
        </p:spPr>
      </p:pic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75D78654-B6AF-EE93-8872-6F18ED943394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68DE815F-0F85-8658-64CE-789B6B389AD0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38ADFD8-1B52-6727-9DC3-D168AAC2DA2C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294B8C5C-274A-8F19-3154-43E7C02B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15;p65">
            <a:extLst>
              <a:ext uri="{FF2B5EF4-FFF2-40B4-BE49-F238E27FC236}">
                <a16:creationId xmlns:a16="http://schemas.microsoft.com/office/drawing/2014/main" id="{DA03F17D-5BB3-DDC6-6D9D-CE12BD0D5DF3}"/>
              </a:ext>
            </a:extLst>
          </p:cNvPr>
          <p:cNvSpPr/>
          <p:nvPr/>
        </p:nvSpPr>
        <p:spPr>
          <a:xfrm>
            <a:off x="1161963" y="3266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B2C4EA52-6D87-C9C6-6DD3-35D094FB3052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72A52B1-CAB2-C06A-81A4-EA3B9C0F587C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45130D58-FFA3-D9F8-9650-F049F3533A98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19F015A7-5F15-0320-A78A-A99D451FAEBC}"/>
              </a:ext>
            </a:extLst>
          </p:cNvPr>
          <p:cNvSpPr/>
          <p:nvPr/>
        </p:nvSpPr>
        <p:spPr>
          <a:xfrm>
            <a:off x="5024929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columnas de fecha y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53B0C8-7333-ED38-0B31-2BC0C53436FA}"/>
              </a:ext>
            </a:extLst>
          </p:cNvPr>
          <p:cNvSpPr/>
          <p:nvPr/>
        </p:nvSpPr>
        <p:spPr>
          <a:xfrm>
            <a:off x="5024929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Eliminación de filas vacías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E323D8B4-8770-1378-0C3C-AF600EB180B2}"/>
              </a:ext>
            </a:extLst>
          </p:cNvPr>
          <p:cNvSpPr/>
          <p:nvPr/>
        </p:nvSpPr>
        <p:spPr>
          <a:xfrm>
            <a:off x="5024929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tamaño máximo de ficheros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E78AA788-A6BD-60AD-7D5C-999448749A2B}"/>
              </a:ext>
            </a:extLst>
          </p:cNvPr>
          <p:cNvSpPr/>
          <p:nvPr/>
        </p:nvSpPr>
        <p:spPr>
          <a:xfrm>
            <a:off x="5024929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División de ficheros originales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ACDAC821-6F7C-6E4C-D8EC-43EF9B8E6491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32F0BD6B-9E39-CA4C-F520-423724FAEEBF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7CC8ABB-A0B1-527F-D5F2-E904877C78DA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5FE11F4C-FC7F-7ADD-8B2C-8E69724FEF7C}"/>
              </a:ext>
            </a:extLst>
          </p:cNvPr>
          <p:cNvCxnSpPr>
            <a:cxnSpLocks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772BFB4E-2410-6B1A-3455-A49AF309867A}"/>
              </a:ext>
            </a:extLst>
          </p:cNvPr>
          <p:cNvCxnSpPr>
            <a:cxnSpLocks/>
            <a:stCxn id="913" idx="3"/>
          </p:cNvCxnSpPr>
          <p:nvPr/>
        </p:nvCxnSpPr>
        <p:spPr>
          <a:xfrm flipV="1">
            <a:off x="4119063" y="2287425"/>
            <a:ext cx="748212" cy="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65">
            <a:extLst>
              <a:ext uri="{FF2B5EF4-FFF2-40B4-BE49-F238E27FC236}">
                <a16:creationId xmlns:a16="http://schemas.microsoft.com/office/drawing/2014/main" id="{AEEB6218-B3F3-A2A0-5963-F16B2148E5D1}"/>
              </a:ext>
            </a:extLst>
          </p:cNvPr>
          <p:cNvCxnSpPr>
            <a:cxnSpLocks/>
            <a:stCxn id="918" idx="3"/>
            <a:endCxn id="919" idx="3"/>
          </p:cNvCxnSpPr>
          <p:nvPr/>
        </p:nvCxnSpPr>
        <p:spPr>
          <a:xfrm rot="10800000">
            <a:off x="5024929" y="28845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1EEA41F1-7C36-40C2-F9EF-00D02C435A61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29" y="2287463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B3AE170D-4CAA-42E3-5A40-6405C8479690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29" y="169042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14;p65">
            <a:extLst>
              <a:ext uri="{FF2B5EF4-FFF2-40B4-BE49-F238E27FC236}">
                <a16:creationId xmlns:a16="http://schemas.microsoft.com/office/drawing/2014/main" id="{79EE15BE-0A87-49C0-E490-2F69B4890636}"/>
              </a:ext>
            </a:extLst>
          </p:cNvPr>
          <p:cNvSpPr/>
          <p:nvPr/>
        </p:nvSpPr>
        <p:spPr>
          <a:xfrm>
            <a:off x="1161963" y="2669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911;p65">
            <a:extLst>
              <a:ext uri="{FF2B5EF4-FFF2-40B4-BE49-F238E27FC236}">
                <a16:creationId xmlns:a16="http://schemas.microsoft.com/office/drawing/2014/main" id="{E64E70F9-59F8-A4C0-845B-548275429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</a:t>
            </a:r>
            <a:endParaRPr dirty="0"/>
          </a:p>
        </p:txBody>
      </p:sp>
      <p:sp>
        <p:nvSpPr>
          <p:cNvPr id="11" name="Google Shape;916;p65">
            <a:extLst>
              <a:ext uri="{FF2B5EF4-FFF2-40B4-BE49-F238E27FC236}">
                <a16:creationId xmlns:a16="http://schemas.microsoft.com/office/drawing/2014/main" id="{BB257BFB-786D-FA06-6A59-1E580D9E2C82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4564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64437061-C9EC-E0EB-23E0-60CEAEC2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87F22E73-EB8C-FFB6-D178-DB0B6370CA85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829A407-7C83-00E7-0DE8-C6531BC574FB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11F30565-CE5F-B47B-8946-601C0D193BBA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7FFBBCAD-AF75-E531-15A6-22AFD7676D2A}"/>
              </a:ext>
            </a:extLst>
          </p:cNvPr>
          <p:cNvSpPr/>
          <p:nvPr/>
        </p:nvSpPr>
        <p:spPr>
          <a:xfrm>
            <a:off x="5024939" y="1776150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potencia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DAD4FC82-0BC5-A718-F277-6CF9AAF76185}"/>
              </a:ext>
            </a:extLst>
          </p:cNvPr>
          <p:cNvSpPr/>
          <p:nvPr/>
        </p:nvSpPr>
        <p:spPr>
          <a:xfrm>
            <a:off x="5024940" y="23731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9" name="Google Shape;919;p65">
            <a:extLst>
              <a:ext uri="{FF2B5EF4-FFF2-40B4-BE49-F238E27FC236}">
                <a16:creationId xmlns:a16="http://schemas.microsoft.com/office/drawing/2014/main" id="{397BD923-C2A2-90DE-447C-701735757995}"/>
              </a:ext>
            </a:extLst>
          </p:cNvPr>
          <p:cNvSpPr/>
          <p:nvPr/>
        </p:nvSpPr>
        <p:spPr>
          <a:xfrm>
            <a:off x="5024940" y="29702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Automatización del proceso para todas las viviendas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0" name="Google Shape;920;p65">
            <a:extLst>
              <a:ext uri="{FF2B5EF4-FFF2-40B4-BE49-F238E27FC236}">
                <a16:creationId xmlns:a16="http://schemas.microsoft.com/office/drawing/2014/main" id="{1D30FC90-94AA-2CD7-4595-8BDF8589E3DD}"/>
              </a:ext>
            </a:extLst>
          </p:cNvPr>
          <p:cNvSpPr/>
          <p:nvPr/>
        </p:nvSpPr>
        <p:spPr>
          <a:xfrm>
            <a:off x="5024940" y="356726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50 ficheros de consumo a la salida</a:t>
            </a: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7CF549F-6B42-5A3E-E9EA-867A4C2CB39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FEA7D19A-D451-3D23-A3E5-749EDBF21FE7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5CE79252-1721-5B3F-EDF7-03B9E414CCFF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7D41D69F-41BA-0008-FF7E-46AB4A562A3D}"/>
              </a:ext>
            </a:extLst>
          </p:cNvPr>
          <p:cNvCxnSpPr>
            <a:cxnSpLocks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C98B0849-422A-674C-4AD7-425157FA8F20}"/>
              </a:ext>
            </a:extLst>
          </p:cNvPr>
          <p:cNvCxnSpPr>
            <a:cxnSpLocks/>
            <a:stCxn id="914" idx="3"/>
          </p:cNvCxnSpPr>
          <p:nvPr/>
        </p:nvCxnSpPr>
        <p:spPr>
          <a:xfrm flipV="1">
            <a:off x="4119063" y="2884463"/>
            <a:ext cx="662487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5">
            <a:extLst>
              <a:ext uri="{FF2B5EF4-FFF2-40B4-BE49-F238E27FC236}">
                <a16:creationId xmlns:a16="http://schemas.microsoft.com/office/drawing/2014/main" id="{214D9F71-37A5-5320-36F5-32757035AACC}"/>
              </a:ext>
            </a:extLst>
          </p:cNvPr>
          <p:cNvCxnSpPr>
            <a:cxnSpLocks/>
            <a:stCxn id="919" idx="3"/>
            <a:endCxn id="920" idx="3"/>
          </p:cNvCxnSpPr>
          <p:nvPr/>
        </p:nvCxnSpPr>
        <p:spPr>
          <a:xfrm rot="10800000">
            <a:off x="5024940" y="2588438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9C4D016B-CD30-7306-9D5E-256A17D15107}"/>
              </a:ext>
            </a:extLst>
          </p:cNvPr>
          <p:cNvCxnSpPr>
            <a:cxnSpLocks/>
            <a:stCxn id="920" idx="3"/>
          </p:cNvCxnSpPr>
          <p:nvPr/>
        </p:nvCxnSpPr>
        <p:spPr>
          <a:xfrm rot="10800000">
            <a:off x="5024940" y="1991400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28;p65">
            <a:extLst>
              <a:ext uri="{FF2B5EF4-FFF2-40B4-BE49-F238E27FC236}">
                <a16:creationId xmlns:a16="http://schemas.microsoft.com/office/drawing/2014/main" id="{0ABE628C-2DA4-0FA5-AD85-56025B8E3EE4}"/>
              </a:ext>
            </a:extLst>
          </p:cNvPr>
          <p:cNvCxnSpPr>
            <a:cxnSpLocks/>
          </p:cNvCxnSpPr>
          <p:nvPr/>
        </p:nvCxnSpPr>
        <p:spPr>
          <a:xfrm rot="10800000">
            <a:off x="5024940" y="3185475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6D82353-1BA8-15C9-4430-9B31A8C3DF3A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6" name="Google Shape;911;p65">
            <a:extLst>
              <a:ext uri="{FF2B5EF4-FFF2-40B4-BE49-F238E27FC236}">
                <a16:creationId xmlns:a16="http://schemas.microsoft.com/office/drawing/2014/main" id="{31783F8C-9FA7-4867-4EDF-1F60C0A93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</a:t>
            </a:r>
            <a:endParaRPr dirty="0"/>
          </a:p>
        </p:txBody>
      </p:sp>
      <p:sp>
        <p:nvSpPr>
          <p:cNvPr id="7" name="Google Shape;916;p65">
            <a:extLst>
              <a:ext uri="{FF2B5EF4-FFF2-40B4-BE49-F238E27FC236}">
                <a16:creationId xmlns:a16="http://schemas.microsoft.com/office/drawing/2014/main" id="{7A3384B6-14AE-CA44-F4F7-E03BC6F7A842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3739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5E62004E-AD64-78B9-F24B-D34D0B2F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D195EFF-CC9F-14FD-6992-EDE7093E1691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48A50ADE-3EB3-FEFF-7EF7-82F91ABB1FB9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C759F960-A562-D583-9B92-2A28074512F0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5" name="Google Shape;915;p65">
            <a:extLst>
              <a:ext uri="{FF2B5EF4-FFF2-40B4-BE49-F238E27FC236}">
                <a16:creationId xmlns:a16="http://schemas.microsoft.com/office/drawing/2014/main" id="{4B7984F4-9BE2-AB26-8B84-5FE2A899ECD3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D96201C1-BA5B-AEDD-27E5-3CA2EE4E9AD4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AAC6B21D-21F1-0535-A250-246E944326F6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AB8DFD98-6B59-2FFD-6CFE-DCAC0F9E2E98}"/>
              </a:ext>
            </a:extLst>
          </p:cNvPr>
          <p:cNvCxnSpPr>
            <a:stCxn id="914" idx="1"/>
            <a:endCxn id="915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F0EE192-C61C-ED2E-368F-EA203716B5D6}"/>
              </a:ext>
            </a:extLst>
          </p:cNvPr>
          <p:cNvCxnSpPr>
            <a:cxnSpLocks/>
            <a:stCxn id="915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14;p65">
            <a:extLst>
              <a:ext uri="{FF2B5EF4-FFF2-40B4-BE49-F238E27FC236}">
                <a16:creationId xmlns:a16="http://schemas.microsoft.com/office/drawing/2014/main" id="{37D8C4E8-9F34-6C56-B6FF-BA32FFD1B7A6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5;p65">
            <a:extLst>
              <a:ext uri="{FF2B5EF4-FFF2-40B4-BE49-F238E27FC236}">
                <a16:creationId xmlns:a16="http://schemas.microsoft.com/office/drawing/2014/main" id="{8B5766FB-0759-BB9C-CDF5-1D33B0E4F387}"/>
              </a:ext>
            </a:extLst>
          </p:cNvPr>
          <p:cNvSpPr/>
          <p:nvPr/>
        </p:nvSpPr>
        <p:spPr>
          <a:xfrm>
            <a:off x="1161963" y="326628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9B94AA-3EA8-BEDA-8ECE-C9659F218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7"/>
          <a:stretch/>
        </p:blipFill>
        <p:spPr>
          <a:xfrm>
            <a:off x="4386849" y="1387212"/>
            <a:ext cx="4306971" cy="2219319"/>
          </a:xfrm>
          <a:prstGeom prst="rect">
            <a:avLst/>
          </a:prstGeom>
        </p:spPr>
      </p:pic>
      <p:sp>
        <p:nvSpPr>
          <p:cNvPr id="898" name="Google Shape;920;p65">
            <a:extLst>
              <a:ext uri="{FF2B5EF4-FFF2-40B4-BE49-F238E27FC236}">
                <a16:creationId xmlns:a16="http://schemas.microsoft.com/office/drawing/2014/main" id="{D225BB06-4D09-D554-5597-EB308D185F89}"/>
              </a:ext>
            </a:extLst>
          </p:cNvPr>
          <p:cNvSpPr/>
          <p:nvPr/>
        </p:nvSpPr>
        <p:spPr>
          <a:xfrm>
            <a:off x="4480559" y="3863325"/>
            <a:ext cx="3793217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23 ficheros de consumo con un año completo de medidas</a:t>
            </a:r>
          </a:p>
        </p:txBody>
      </p:sp>
      <p:cxnSp>
        <p:nvCxnSpPr>
          <p:cNvPr id="902" name="Google Shape;928;p65">
            <a:extLst>
              <a:ext uri="{FF2B5EF4-FFF2-40B4-BE49-F238E27FC236}">
                <a16:creationId xmlns:a16="http://schemas.microsoft.com/office/drawing/2014/main" id="{3EB40ACF-0A86-FB5C-2D74-D18A158DF6FF}"/>
              </a:ext>
            </a:extLst>
          </p:cNvPr>
          <p:cNvCxnSpPr>
            <a:cxnSpLocks/>
            <a:stCxn id="898" idx="1"/>
            <a:endCxn id="15" idx="3"/>
          </p:cNvCxnSpPr>
          <p:nvPr/>
        </p:nvCxnSpPr>
        <p:spPr>
          <a:xfrm rot="10800000">
            <a:off x="4119063" y="3481539"/>
            <a:ext cx="361496" cy="5970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Abrir llave 926">
            <a:extLst>
              <a:ext uri="{FF2B5EF4-FFF2-40B4-BE49-F238E27FC236}">
                <a16:creationId xmlns:a16="http://schemas.microsoft.com/office/drawing/2014/main" id="{2465EF9A-1A94-3E8C-DD39-CBF11149D3A7}"/>
              </a:ext>
            </a:extLst>
          </p:cNvPr>
          <p:cNvSpPr/>
          <p:nvPr/>
        </p:nvSpPr>
        <p:spPr>
          <a:xfrm rot="16200000">
            <a:off x="5733799" y="2971012"/>
            <a:ext cx="228598" cy="1473203"/>
          </a:xfrm>
          <a:prstGeom prst="leftBrace">
            <a:avLst>
              <a:gd name="adj1" fmla="val 35008"/>
              <a:gd name="adj2" fmla="val 499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11;p65">
            <a:extLst>
              <a:ext uri="{FF2B5EF4-FFF2-40B4-BE49-F238E27FC236}">
                <a16:creationId xmlns:a16="http://schemas.microsoft.com/office/drawing/2014/main" id="{DB28FDEE-CA2A-B5F1-FF35-D4DF75367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</a:t>
            </a:r>
            <a:endParaRPr dirty="0"/>
          </a:p>
        </p:txBody>
      </p:sp>
      <p:sp>
        <p:nvSpPr>
          <p:cNvPr id="7" name="Google Shape;916;p65">
            <a:extLst>
              <a:ext uri="{FF2B5EF4-FFF2-40B4-BE49-F238E27FC236}">
                <a16:creationId xmlns:a16="http://schemas.microsoft.com/office/drawing/2014/main" id="{9BBACFD3-E559-57BE-FEA6-FAF9692A393C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6988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35F6AAE9-0E7B-3699-A7FD-5A5DED3FE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E388468C-7729-6EC8-DB2C-FBF922F368D0}"/>
              </a:ext>
            </a:extLst>
          </p:cNvPr>
          <p:cNvSpPr/>
          <p:nvPr/>
        </p:nvSpPr>
        <p:spPr>
          <a:xfrm>
            <a:off x="1161963" y="1475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situación inicial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88E0CFB0-E78F-1B28-62AB-A87211AA10F6}"/>
              </a:ext>
            </a:extLst>
          </p:cNvPr>
          <p:cNvSpPr/>
          <p:nvPr/>
        </p:nvSpPr>
        <p:spPr>
          <a:xfrm>
            <a:off x="1161963" y="2072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Diseño de un volumen manejable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67CEEC91-F0C3-3432-2367-E7227A6A4F2F}"/>
              </a:ext>
            </a:extLst>
          </p:cNvPr>
          <p:cNvSpPr/>
          <p:nvPr/>
        </p:nvSpPr>
        <p:spPr>
          <a:xfrm>
            <a:off x="1161963" y="2669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6" name="Google Shape;916;p65">
            <a:extLst>
              <a:ext uri="{FF2B5EF4-FFF2-40B4-BE49-F238E27FC236}">
                <a16:creationId xmlns:a16="http://schemas.microsoft.com/office/drawing/2014/main" id="{6A53883D-C42E-4637-9F12-8328647E6FB7}"/>
              </a:ext>
            </a:extLst>
          </p:cNvPr>
          <p:cNvSpPr/>
          <p:nvPr/>
        </p:nvSpPr>
        <p:spPr>
          <a:xfrm>
            <a:off x="1161963" y="386332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Ajuste del contenido de las medidas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C489FEB3-6F70-34D9-E495-17E500B5D68D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161963" y="1690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5">
            <a:extLst>
              <a:ext uri="{FF2B5EF4-FFF2-40B4-BE49-F238E27FC236}">
                <a16:creationId xmlns:a16="http://schemas.microsoft.com/office/drawing/2014/main" id="{DD92C199-FC12-6C8A-ADD7-257A26B2D872}"/>
              </a:ext>
            </a:extLst>
          </p:cNvPr>
          <p:cNvCxnSpPr>
            <a:stCxn id="913" idx="1"/>
            <a:endCxn id="914" idx="1"/>
          </p:cNvCxnSpPr>
          <p:nvPr/>
        </p:nvCxnSpPr>
        <p:spPr>
          <a:xfrm>
            <a:off x="1161963" y="2287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C9D27F8B-6E18-241A-8FB3-2AB59195610B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161963" y="288450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6ACAA6E9-84E2-1943-1268-68E2CD9CF7BA}"/>
              </a:ext>
            </a:extLst>
          </p:cNvPr>
          <p:cNvCxnSpPr>
            <a:cxnSpLocks/>
            <a:endCxn id="916" idx="1"/>
          </p:cNvCxnSpPr>
          <p:nvPr/>
        </p:nvCxnSpPr>
        <p:spPr>
          <a:xfrm>
            <a:off x="1161963" y="3481538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5A451CC1-EAB7-27EE-3F39-8B43FB7CEBE5}"/>
              </a:ext>
            </a:extLst>
          </p:cNvPr>
          <p:cNvCxnSpPr>
            <a:cxnSpLocks/>
            <a:stCxn id="916" idx="3"/>
            <a:endCxn id="15" idx="1"/>
          </p:cNvCxnSpPr>
          <p:nvPr/>
        </p:nvCxnSpPr>
        <p:spPr>
          <a:xfrm flipV="1">
            <a:off x="4119063" y="4078538"/>
            <a:ext cx="693875" cy="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7B66DEEA-7254-9BF4-CD8A-C77A38CAFE4B}"/>
              </a:ext>
            </a:extLst>
          </p:cNvPr>
          <p:cNvSpPr/>
          <p:nvPr/>
        </p:nvSpPr>
        <p:spPr>
          <a:xfrm>
            <a:off x="1161963" y="326625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despliegue y rango temporal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DD0B2E0E-C42A-32A9-9863-E66DBCE41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</a:t>
            </a:r>
            <a:endParaRPr dirty="0"/>
          </a:p>
        </p:txBody>
      </p:sp>
      <p:sp>
        <p:nvSpPr>
          <p:cNvPr id="15" name="Google Shape;917;p65">
            <a:extLst>
              <a:ext uri="{FF2B5EF4-FFF2-40B4-BE49-F238E27FC236}">
                <a16:creationId xmlns:a16="http://schemas.microsoft.com/office/drawing/2014/main" id="{C1A6F5B4-6E4D-265C-A359-75DB7A995C8E}"/>
              </a:ext>
            </a:extLst>
          </p:cNvPr>
          <p:cNvSpPr/>
          <p:nvPr/>
        </p:nvSpPr>
        <p:spPr>
          <a:xfrm>
            <a:off x="4812938" y="3863288"/>
            <a:ext cx="3440862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Búsqueda de patrones de consumo en las viviendas</a:t>
            </a:r>
          </a:p>
        </p:txBody>
      </p:sp>
      <p:pic>
        <p:nvPicPr>
          <p:cNvPr id="20" name="Imagen 1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64A72535-4AC0-35C8-B190-735B357A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30" y="1349273"/>
            <a:ext cx="4197078" cy="1698486"/>
          </a:xfrm>
          <a:prstGeom prst="rect">
            <a:avLst/>
          </a:prstGeom>
        </p:spPr>
      </p:pic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00D94B7E-7408-8011-ED84-BF536327E3AC}"/>
              </a:ext>
            </a:extLst>
          </p:cNvPr>
          <p:cNvGrpSpPr/>
          <p:nvPr/>
        </p:nvGrpSpPr>
        <p:grpSpPr>
          <a:xfrm rot="16200000">
            <a:off x="6300880" y="3188601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847006AC-D4D0-4ABE-BDD8-F07895BB066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9F9B42DE-D200-205D-5C0B-087343404B4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994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653845B1-715A-480B-9923-E060F5E7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4E156F36-81D6-864A-FA7A-A17C1C4B529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C79E05D0-10F5-7885-438F-24E4A849838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F137FE50-6D46-5BD6-F90A-DE131033B30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94F8D6EB-6C90-222A-3075-E2723902CDB9}"/>
              </a:ext>
            </a:extLst>
          </p:cNvPr>
          <p:cNvSpPr/>
          <p:nvPr/>
        </p:nvSpPr>
        <p:spPr>
          <a:xfrm>
            <a:off x="5228739" y="1454386"/>
            <a:ext cx="2955901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Cálculo del valor promedio de energía solar generada cada 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8" name="Google Shape;918;p65">
            <a:extLst>
              <a:ext uri="{FF2B5EF4-FFF2-40B4-BE49-F238E27FC236}">
                <a16:creationId xmlns:a16="http://schemas.microsoft.com/office/drawing/2014/main" id="{90D6511A-926F-B67B-36FF-C7AC27B128AB}"/>
              </a:ext>
            </a:extLst>
          </p:cNvPr>
          <p:cNvSpPr/>
          <p:nvPr/>
        </p:nvSpPr>
        <p:spPr>
          <a:xfrm>
            <a:off x="5228140" y="2050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Transformación de muestras/minuto a  muestras/hora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26305A28-4DF2-3629-55B2-24158F522A88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0ADF14FD-DAC2-E64E-EC5E-79017867C2B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FAFB265C-9180-208A-35CB-6F95F78139AA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6BA7E7BD-CC83-7C79-BE00-762EBE3F346D}"/>
              </a:ext>
            </a:extLst>
          </p:cNvPr>
          <p:cNvCxnSpPr>
            <a:cxnSpLocks/>
            <a:stCxn id="912" idx="3"/>
          </p:cNvCxnSpPr>
          <p:nvPr/>
        </p:nvCxnSpPr>
        <p:spPr>
          <a:xfrm>
            <a:off x="4322263" y="1668350"/>
            <a:ext cx="341812" cy="295987"/>
          </a:xfrm>
          <a:prstGeom prst="bentConnector3">
            <a:avLst>
              <a:gd name="adj1" fmla="val 102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5">
            <a:extLst>
              <a:ext uri="{FF2B5EF4-FFF2-40B4-BE49-F238E27FC236}">
                <a16:creationId xmlns:a16="http://schemas.microsoft.com/office/drawing/2014/main" id="{14CF435C-65EE-71A0-2FE1-A6B1655E5DDE}"/>
              </a:ext>
            </a:extLst>
          </p:cNvPr>
          <p:cNvCxnSpPr>
            <a:cxnSpLocks/>
          </p:cNvCxnSpPr>
          <p:nvPr/>
        </p:nvCxnSpPr>
        <p:spPr>
          <a:xfrm rot="10800000">
            <a:off x="5228140" y="1668312"/>
            <a:ext cx="600" cy="597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906B7681-13FD-3BCC-7E9B-2AD3AD81A391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B76A91E-A547-9B3F-7C27-1B12F0AAB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94BB341-CA7F-6251-CAAC-6FF1463EC7A7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2FD8268-4B79-1CF4-3A26-8A6482257011}"/>
              </a:ext>
            </a:extLst>
          </p:cNvPr>
          <p:cNvCxnSpPr>
            <a:cxnSpLocks/>
          </p:cNvCxnSpPr>
          <p:nvPr/>
        </p:nvCxnSpPr>
        <p:spPr>
          <a:xfrm>
            <a:off x="4664075" y="1964337"/>
            <a:ext cx="317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35008E2D-1A59-5041-6499-F342848FF853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D8AAB8BE-50F9-76BD-20C1-1AF336CC516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223469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C61CD51B-ED92-A6EB-0B37-868CA227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5A5DBABC-38CC-3670-D4B9-907C6B0007BB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BBDF7459-2C97-6347-82A0-D4F8B497EEEC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24268E2B-C251-55CC-E024-3D66436ABEBF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</a:p>
        </p:txBody>
      </p:sp>
      <p:sp>
        <p:nvSpPr>
          <p:cNvPr id="917" name="Google Shape;917;p65">
            <a:extLst>
              <a:ext uri="{FF2B5EF4-FFF2-40B4-BE49-F238E27FC236}">
                <a16:creationId xmlns:a16="http://schemas.microsoft.com/office/drawing/2014/main" id="{29E14329-B06C-CA28-A7AE-C99D27EDC152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3B3F975E-7974-20C8-69C7-EA0AF71C07D2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F2852CB2-A5B9-8103-DA36-6810867971D9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BD21C3F0-A1C2-8C69-FA1E-E9507AF94BAF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65">
            <a:extLst>
              <a:ext uri="{FF2B5EF4-FFF2-40B4-BE49-F238E27FC236}">
                <a16:creationId xmlns:a16="http://schemas.microsoft.com/office/drawing/2014/main" id="{81ABC575-D609-FA7E-916F-FC16F690F967}"/>
              </a:ext>
            </a:extLst>
          </p:cNvPr>
          <p:cNvCxnSpPr>
            <a:cxnSpLocks/>
            <a:stCxn id="913" idx="3"/>
            <a:endCxn id="91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4FA88CED-FDE7-2E19-6BD0-6548AE8CB1EE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AC306D80-2700-AD59-D817-9F5321D7E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9D9246E8-A66D-E5C1-BF09-40EF5FE09729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AC6BB35-AB49-B9C9-9E64-520CF1AB62E8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06D887FB-F87B-20FF-2D54-E6F7E1D39EF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B6C17CE-2ECD-7F36-6FCB-A3D4F16C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076" y="2787925"/>
            <a:ext cx="3588074" cy="1570150"/>
          </a:xfrm>
          <a:prstGeom prst="rect">
            <a:avLst/>
          </a:prstGeom>
        </p:spPr>
      </p:pic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3A7024C3-1E88-A3CC-7550-BDB03F5D0B3D}"/>
              </a:ext>
            </a:extLst>
          </p:cNvPr>
          <p:cNvGrpSpPr/>
          <p:nvPr/>
        </p:nvGrpSpPr>
        <p:grpSpPr>
          <a:xfrm rot="5400000">
            <a:off x="6230453" y="2092400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572537BF-5DBB-E82F-0F6E-8376F55EC7F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7;p76">
              <a:extLst>
                <a:ext uri="{FF2B5EF4-FFF2-40B4-BE49-F238E27FC236}">
                  <a16:creationId xmlns:a16="http://schemas.microsoft.com/office/drawing/2014/main" id="{6EFEA4BE-502A-6F42-BF97-4ACC168D169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167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15D9FF99-5D0E-0318-FDA4-EA1D75FCF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FB5ED82F-E82A-44EB-9780-F855BA4F53CC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6A4BFCB0-BC31-1F44-E2D0-891B8F91CD9E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709889ED-32F7-3089-1CC4-2A13B05ED7FF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75111021-7D97-5746-E16E-E0A75E995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47AFAC58-3D63-03F5-CC50-21E64B554BC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pic>
        <p:nvPicPr>
          <p:cNvPr id="15" name="Imagen 1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2785743-EDEC-BA1A-3332-C6A7CCD0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73" y="2321325"/>
            <a:ext cx="2297241" cy="1924342"/>
          </a:xfrm>
          <a:prstGeom prst="rect">
            <a:avLst/>
          </a:prstGeom>
        </p:spPr>
      </p:pic>
      <p:sp>
        <p:nvSpPr>
          <p:cNvPr id="7" name="Google Shape;917;p65">
            <a:extLst>
              <a:ext uri="{FF2B5EF4-FFF2-40B4-BE49-F238E27FC236}">
                <a16:creationId xmlns:a16="http://schemas.microsoft.com/office/drawing/2014/main" id="{8B5786E9-9E95-3124-2167-9DE8FF23A1DE}"/>
              </a:ext>
            </a:extLst>
          </p:cNvPr>
          <p:cNvSpPr/>
          <p:nvPr/>
        </p:nvSpPr>
        <p:spPr>
          <a:xfrm>
            <a:off x="5052385" y="1453100"/>
            <a:ext cx="306926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 de los parámetros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8" name="Google Shape;926;p65">
            <a:extLst>
              <a:ext uri="{FF2B5EF4-FFF2-40B4-BE49-F238E27FC236}">
                <a16:creationId xmlns:a16="http://schemas.microsoft.com/office/drawing/2014/main" id="{6C7B50B4-5DEE-28CB-8BF1-A018B254647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22263" y="1668350"/>
            <a:ext cx="730122" cy="5970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925;p65">
            <a:extLst>
              <a:ext uri="{FF2B5EF4-FFF2-40B4-BE49-F238E27FC236}">
                <a16:creationId xmlns:a16="http://schemas.microsoft.com/office/drawing/2014/main" id="{7B8E584A-5A9C-B07D-98A9-2E3D2B326DBF}"/>
              </a:ext>
            </a:extLst>
          </p:cNvPr>
          <p:cNvCxnSpPr>
            <a:cxnSpLocks/>
          </p:cNvCxnSpPr>
          <p:nvPr/>
        </p:nvCxnSpPr>
        <p:spPr>
          <a:xfrm>
            <a:off x="1365163" y="318514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915;p65">
            <a:extLst>
              <a:ext uri="{FF2B5EF4-FFF2-40B4-BE49-F238E27FC236}">
                <a16:creationId xmlns:a16="http://schemas.microsoft.com/office/drawing/2014/main" id="{04D503EB-CEDD-DEE3-C381-9231A31ABDEE}"/>
              </a:ext>
            </a:extLst>
          </p:cNvPr>
          <p:cNvSpPr/>
          <p:nvPr/>
        </p:nvSpPr>
        <p:spPr>
          <a:xfrm>
            <a:off x="1365163" y="296985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12" name="Google Shape;916;p65">
            <a:extLst>
              <a:ext uri="{FF2B5EF4-FFF2-40B4-BE49-F238E27FC236}">
                <a16:creationId xmlns:a16="http://schemas.microsoft.com/office/drawing/2014/main" id="{0C154925-FE14-01F1-CCAB-66E699C132EE}"/>
              </a:ext>
            </a:extLst>
          </p:cNvPr>
          <p:cNvSpPr/>
          <p:nvPr/>
        </p:nvSpPr>
        <p:spPr>
          <a:xfrm>
            <a:off x="1365163" y="35668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" name="Google Shape;911;p65">
            <a:extLst>
              <a:ext uri="{FF2B5EF4-FFF2-40B4-BE49-F238E27FC236}">
                <a16:creationId xmlns:a16="http://schemas.microsoft.com/office/drawing/2014/main" id="{6F47CA55-0351-A81C-DB23-DBED0FE9F0DE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341734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042A7A66-D2FA-8B65-AC8A-E7D57091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2F9F4FA8-A8BC-D5B3-4161-642D9A7C474D}"/>
              </a:ext>
            </a:extLst>
          </p:cNvPr>
          <p:cNvSpPr txBox="1"/>
          <p:nvPr/>
        </p:nvSpPr>
        <p:spPr>
          <a:xfrm flipH="1">
            <a:off x="17019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5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6023AF57-7922-8B94-8D2D-D4C5BA805D0C}"/>
              </a:ext>
            </a:extLst>
          </p:cNvPr>
          <p:cNvSpPr txBox="1"/>
          <p:nvPr/>
        </p:nvSpPr>
        <p:spPr>
          <a:xfrm flipH="1">
            <a:off x="3590100" y="2963009"/>
            <a:ext cx="190170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Desarrollo y entrenamiento de diferentes modelos de ML y DL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9E2D6AD0-2377-68FF-8608-BB8F2899E8B7}"/>
              </a:ext>
            </a:extLst>
          </p:cNvPr>
          <p:cNvSpPr txBox="1"/>
          <p:nvPr/>
        </p:nvSpPr>
        <p:spPr>
          <a:xfrm flipH="1">
            <a:off x="36658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6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D516C5E5-7DCE-6A12-7BA3-DE86FF306183}"/>
              </a:ext>
            </a:extLst>
          </p:cNvPr>
          <p:cNvSpPr txBox="1"/>
          <p:nvPr/>
        </p:nvSpPr>
        <p:spPr>
          <a:xfrm flipH="1">
            <a:off x="1739813" y="2955743"/>
            <a:ext cx="1724075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Simulación de topologías en DEN2NE y extracción del conjunto de datos final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00CE4DF1-2ADD-77A2-E12C-EBDABE472796}"/>
              </a:ext>
            </a:extLst>
          </p:cNvPr>
          <p:cNvSpPr txBox="1"/>
          <p:nvPr/>
        </p:nvSpPr>
        <p:spPr>
          <a:xfrm flipH="1">
            <a:off x="5629750" y="2952242"/>
            <a:ext cx="18123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DCE91455-7E7B-CC35-A2CF-0DB8302D7293}"/>
              </a:ext>
            </a:extLst>
          </p:cNvPr>
          <p:cNvSpPr txBox="1"/>
          <p:nvPr/>
        </p:nvSpPr>
        <p:spPr>
          <a:xfrm flipH="1">
            <a:off x="5629700" y="239780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Paso 7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A17A0AF8-08DA-1BAC-DFEA-115306CE180E}"/>
              </a:ext>
            </a:extLst>
          </p:cNvPr>
          <p:cNvSpPr txBox="1"/>
          <p:nvPr/>
        </p:nvSpPr>
        <p:spPr>
          <a:xfrm flipH="1">
            <a:off x="5618013" y="2963057"/>
            <a:ext cx="195014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Análisis, evaluación de los resultados obtenidos y selección del mejor modelo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09FA2B37-F67D-C56D-7E37-56313DBE7E3A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26963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B3053012-AF74-CBCE-F226-BF7AF1E9D02F}"/>
              </a:ext>
            </a:extLst>
          </p:cNvPr>
          <p:cNvCxnSpPr>
            <a:cxnSpLocks/>
            <a:endCxn id="807" idx="2"/>
          </p:cNvCxnSpPr>
          <p:nvPr/>
        </p:nvCxnSpPr>
        <p:spPr>
          <a:xfrm>
            <a:off x="4660200" y="197538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BC4E882D-93E0-9597-E716-D8A88E3CBD6F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26081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842E587D-9FDC-3BB3-E384-723C072BB1A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45720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B7CF7753-B91A-22DB-4546-519317A6CE0B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6535900" y="206358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96B29E5-35A9-EB37-BC86-2CD49BD09F16}"/>
              </a:ext>
            </a:extLst>
          </p:cNvPr>
          <p:cNvSpPr/>
          <p:nvPr/>
        </p:nvSpPr>
        <p:spPr>
          <a:xfrm>
            <a:off x="25199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BAC4C7FE-E6A5-DEFA-B726-0491DDBF0D2C}"/>
              </a:ext>
            </a:extLst>
          </p:cNvPr>
          <p:cNvSpPr/>
          <p:nvPr/>
        </p:nvSpPr>
        <p:spPr>
          <a:xfrm>
            <a:off x="44838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12BDF564-D548-36B6-30DF-7E4407709549}"/>
              </a:ext>
            </a:extLst>
          </p:cNvPr>
          <p:cNvSpPr/>
          <p:nvPr/>
        </p:nvSpPr>
        <p:spPr>
          <a:xfrm>
            <a:off x="6447700" y="1887180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D5DB141F-2338-C56C-F88E-9902BCBD5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36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7B84A191-7099-8ADA-45AE-CA10ABA4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A1A21AB3-D550-62BF-C7B0-2F84E0ABD9B9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F802FFA6-9A11-3B79-96EE-2D2747808E21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06E02823-2B71-6F7C-0DF2-BA2F7D87461C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40B3B319-1E70-49D4-CB98-CB582962F7CD}"/>
              </a:ext>
            </a:extLst>
          </p:cNvPr>
          <p:cNvCxnSpPr>
            <a:cxnSpLocks/>
          </p:cNvCxnSpPr>
          <p:nvPr/>
        </p:nvCxnSpPr>
        <p:spPr>
          <a:xfrm>
            <a:off x="1365163" y="318514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DE98A979-B875-EAA9-31CC-EEFFCB08942D}"/>
              </a:ext>
            </a:extLst>
          </p:cNvPr>
          <p:cNvSpPr/>
          <p:nvPr/>
        </p:nvSpPr>
        <p:spPr>
          <a:xfrm>
            <a:off x="1365163" y="296985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65BF981C-FF01-10E6-728E-2ED825F0A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E46C298-8FFC-982C-B711-BB3A8188AC2F}"/>
              </a:ext>
            </a:extLst>
          </p:cNvPr>
          <p:cNvSpPr/>
          <p:nvPr/>
        </p:nvSpPr>
        <p:spPr>
          <a:xfrm>
            <a:off x="1365163" y="35668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366202D-411A-3A48-3790-8D112DEA44D9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60DBE8B0-9BE9-22F7-A944-4D72DD66CB25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10" name="Google Shape;1405;p76">
            <a:extLst>
              <a:ext uri="{FF2B5EF4-FFF2-40B4-BE49-F238E27FC236}">
                <a16:creationId xmlns:a16="http://schemas.microsoft.com/office/drawing/2014/main" id="{67F9E9B5-5303-42B3-A225-7233CA706543}"/>
              </a:ext>
            </a:extLst>
          </p:cNvPr>
          <p:cNvGrpSpPr/>
          <p:nvPr/>
        </p:nvGrpSpPr>
        <p:grpSpPr>
          <a:xfrm>
            <a:off x="4457396" y="2985580"/>
            <a:ext cx="608201" cy="430500"/>
            <a:chOff x="5037700" y="2430325"/>
            <a:chExt cx="75950" cy="65850"/>
          </a:xfrm>
        </p:grpSpPr>
        <p:sp>
          <p:nvSpPr>
            <p:cNvPr id="11" name="Google Shape;1406;p76">
              <a:extLst>
                <a:ext uri="{FF2B5EF4-FFF2-40B4-BE49-F238E27FC236}">
                  <a16:creationId xmlns:a16="http://schemas.microsoft.com/office/drawing/2014/main" id="{5895156C-EE5B-0313-DAD5-27478A8A1D3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7;p76">
              <a:extLst>
                <a:ext uri="{FF2B5EF4-FFF2-40B4-BE49-F238E27FC236}">
                  <a16:creationId xmlns:a16="http://schemas.microsoft.com/office/drawing/2014/main" id="{7706D815-3D9B-A66F-C32B-DA90762EE254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7AC2990B-1328-ACFC-C8F7-8116890E8578}"/>
              </a:ext>
            </a:extLst>
          </p:cNvPr>
          <p:cNvSpPr/>
          <p:nvPr/>
        </p:nvSpPr>
        <p:spPr>
          <a:xfrm>
            <a:off x="5241771" y="2985580"/>
            <a:ext cx="297512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Los resultados de la simulación no son de un año en específico 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95939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2F734029-41CD-4581-C98E-EC0A01EC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7D78E0ED-3DB1-5C01-6764-A6CE6BEAAA90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3311F562-BE2E-F23F-6862-CF053B76F688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E4BE95D9-58D8-06B5-8488-946EB17DDCAE}"/>
              </a:ext>
            </a:extLst>
          </p:cNvPr>
          <p:cNvSpPr/>
          <p:nvPr/>
        </p:nvSpPr>
        <p:spPr>
          <a:xfrm>
            <a:off x="1365163" y="2647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No necesaria síntesis ni combinación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5F9A9107-12EC-9BA7-AC32-186AD927A87E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65">
            <a:extLst>
              <a:ext uri="{FF2B5EF4-FFF2-40B4-BE49-F238E27FC236}">
                <a16:creationId xmlns:a16="http://schemas.microsoft.com/office/drawing/2014/main" id="{B8485AD6-653D-3C44-C5A8-BB9E7953FCC4}"/>
              </a:ext>
            </a:extLst>
          </p:cNvPr>
          <p:cNvCxnSpPr>
            <a:cxnSpLocks/>
            <a:stCxn id="914" idx="1"/>
          </p:cNvCxnSpPr>
          <p:nvPr/>
        </p:nvCxnSpPr>
        <p:spPr>
          <a:xfrm>
            <a:off x="1365163" y="2862425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3066EEC5-0A89-22EB-97D8-664292FD8A78}"/>
              </a:ext>
            </a:extLst>
          </p:cNvPr>
          <p:cNvCxnSpPr>
            <a:cxnSpLocks/>
          </p:cNvCxnSpPr>
          <p:nvPr/>
        </p:nvCxnSpPr>
        <p:spPr>
          <a:xfrm>
            <a:off x="1365163" y="345946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E18B6C64-F139-4D91-A203-EE4E7DB18A1D}"/>
              </a:ext>
            </a:extLst>
          </p:cNvPr>
          <p:cNvSpPr/>
          <p:nvPr/>
        </p:nvSpPr>
        <p:spPr>
          <a:xfrm>
            <a:off x="1365163" y="32441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9F84A3B-1884-8044-BC1B-1CC02446C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43D4B2D1-71AA-D5E1-5DC4-B7F3081A9396}"/>
              </a:ext>
            </a:extLst>
          </p:cNvPr>
          <p:cNvSpPr/>
          <p:nvPr/>
        </p:nvSpPr>
        <p:spPr>
          <a:xfrm>
            <a:off x="1365163" y="384121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097607DC-49A6-8DCB-3A84-D974242ED556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25E8A56C-EBDA-12E6-8B32-B18D1B21100C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E406BC-3921-274A-9F8A-60442429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60" y="3128313"/>
            <a:ext cx="3359088" cy="1425800"/>
          </a:xfrm>
          <a:prstGeom prst="rect">
            <a:avLst/>
          </a:prstGeom>
        </p:spPr>
      </p:pic>
      <p:pic>
        <p:nvPicPr>
          <p:cNvPr id="18" name="Imagen 17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5ACD6D00-4FFA-AFAA-5202-98BF0C4D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94" y="1292939"/>
            <a:ext cx="3021820" cy="16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6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3ECB80C6-411E-98D9-73ED-6C3AF189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2FA17813-4DA2-2188-F196-8DF47C8CA8FF}"/>
              </a:ext>
            </a:extLst>
          </p:cNvPr>
          <p:cNvSpPr/>
          <p:nvPr/>
        </p:nvSpPr>
        <p:spPr>
          <a:xfrm>
            <a:off x="1365163" y="1453100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Síntesis de la información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DC86444-C05F-312B-EC23-EE991999CBC0}"/>
              </a:ext>
            </a:extLst>
          </p:cNvPr>
          <p:cNvSpPr/>
          <p:nvPr/>
        </p:nvSpPr>
        <p:spPr>
          <a:xfrm>
            <a:off x="1365163" y="205013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Combinación de datos climáticos y ambientales de SustDataED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A710DCC-39F0-76BC-AF4C-82A936DCF2E0}"/>
              </a:ext>
            </a:extLst>
          </p:cNvPr>
          <p:cNvCxnSpPr>
            <a:stCxn id="912" idx="1"/>
            <a:endCxn id="913" idx="1"/>
          </p:cNvCxnSpPr>
          <p:nvPr/>
        </p:nvCxnSpPr>
        <p:spPr>
          <a:xfrm>
            <a:off x="1365163" y="1668350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374D52D2-48CE-8DBD-34BA-64B37DB9B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Pasos de preprocesamiento (producción)</a:t>
            </a:r>
            <a:endParaRPr dirty="0"/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81FF39EA-B1AF-4DD5-E9D6-F7C5161CF9D7}"/>
              </a:ext>
            </a:extLst>
          </p:cNvPr>
          <p:cNvSpPr txBox="1">
            <a:spLocks/>
          </p:cNvSpPr>
          <p:nvPr/>
        </p:nvSpPr>
        <p:spPr>
          <a:xfrm>
            <a:off x="200510" y="1779475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55F92AFC-9A8A-732C-6A49-A01CE4D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4" y="1379305"/>
            <a:ext cx="3163786" cy="2529644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8A75F13-B9DD-1E55-2D3F-78C162175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3" t="51378" r="43151" b="-1"/>
          <a:stretch/>
        </p:blipFill>
        <p:spPr>
          <a:xfrm>
            <a:off x="7134490" y="3302380"/>
            <a:ext cx="1468951" cy="1213138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358F9DF-9EFC-718F-73CA-324FADD29540}"/>
              </a:ext>
            </a:extLst>
          </p:cNvPr>
          <p:cNvSpPr/>
          <p:nvPr/>
        </p:nvSpPr>
        <p:spPr>
          <a:xfrm>
            <a:off x="6772627" y="2218954"/>
            <a:ext cx="398243" cy="40122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802A1F8-E4F5-A7CB-60FE-62D9547A3292}"/>
              </a:ext>
            </a:extLst>
          </p:cNvPr>
          <p:cNvCxnSpPr/>
          <p:nvPr/>
        </p:nvCxnSpPr>
        <p:spPr>
          <a:xfrm rot="16200000" flipH="1">
            <a:off x="7160170" y="2434050"/>
            <a:ext cx="834200" cy="812800"/>
          </a:xfrm>
          <a:prstGeom prst="bentConnector3">
            <a:avLst>
              <a:gd name="adj1" fmla="val -1001"/>
            </a:avLst>
          </a:prstGeom>
          <a:ln>
            <a:solidFill>
              <a:schemeClr val="accent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oogle Shape;925;p65">
            <a:extLst>
              <a:ext uri="{FF2B5EF4-FFF2-40B4-BE49-F238E27FC236}">
                <a16:creationId xmlns:a16="http://schemas.microsoft.com/office/drawing/2014/main" id="{758AD40B-2EFD-B266-D4FA-34F1AC7E1F42}"/>
              </a:ext>
            </a:extLst>
          </p:cNvPr>
          <p:cNvCxnSpPr>
            <a:cxnSpLocks/>
          </p:cNvCxnSpPr>
          <p:nvPr/>
        </p:nvCxnSpPr>
        <p:spPr>
          <a:xfrm>
            <a:off x="1365163" y="3185143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15;p65">
            <a:extLst>
              <a:ext uri="{FF2B5EF4-FFF2-40B4-BE49-F238E27FC236}">
                <a16:creationId xmlns:a16="http://schemas.microsoft.com/office/drawing/2014/main" id="{E8BDB5B2-247C-75A0-C0AE-DB4856A23B9E}"/>
              </a:ext>
            </a:extLst>
          </p:cNvPr>
          <p:cNvSpPr/>
          <p:nvPr/>
        </p:nvSpPr>
        <p:spPr>
          <a:xfrm>
            <a:off x="1365163" y="296985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Incorporación de marca de tiempo (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timestamp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10" name="Google Shape;916;p65">
            <a:extLst>
              <a:ext uri="{FF2B5EF4-FFF2-40B4-BE49-F238E27FC236}">
                <a16:creationId xmlns:a16="http://schemas.microsoft.com/office/drawing/2014/main" id="{D8D313F8-F362-C355-AD4F-4760281ADC85}"/>
              </a:ext>
            </a:extLst>
          </p:cNvPr>
          <p:cNvSpPr/>
          <p:nvPr/>
        </p:nvSpPr>
        <p:spPr>
          <a:xfrm>
            <a:off x="1365163" y="35668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Análisis de la correlación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911;p65">
            <a:extLst>
              <a:ext uri="{FF2B5EF4-FFF2-40B4-BE49-F238E27FC236}">
                <a16:creationId xmlns:a16="http://schemas.microsoft.com/office/drawing/2014/main" id="{AA5F694B-A60F-344B-89F6-8F8562C1BAE3}"/>
              </a:ext>
            </a:extLst>
          </p:cNvPr>
          <p:cNvSpPr txBox="1">
            <a:spLocks/>
          </p:cNvSpPr>
          <p:nvPr/>
        </p:nvSpPr>
        <p:spPr>
          <a:xfrm>
            <a:off x="200510" y="3259900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</p:spTree>
    <p:extLst>
      <p:ext uri="{BB962C8B-B14F-4D97-AF65-F5344CB8AC3E}">
        <p14:creationId xmlns:p14="http://schemas.microsoft.com/office/powerpoint/2010/main" val="186434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0">
          <a:extLst>
            <a:ext uri="{FF2B5EF4-FFF2-40B4-BE49-F238E27FC236}">
              <a16:creationId xmlns:a16="http://schemas.microsoft.com/office/drawing/2014/main" id="{88E0C90F-856E-274E-81B2-0D3A0227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>
            <a:extLst>
              <a:ext uri="{FF2B5EF4-FFF2-40B4-BE49-F238E27FC236}">
                <a16:creationId xmlns:a16="http://schemas.microsoft.com/office/drawing/2014/main" id="{C39F1A66-139D-AEE4-8C3E-98A378EAAA6F}"/>
              </a:ext>
            </a:extLst>
          </p:cNvPr>
          <p:cNvSpPr/>
          <p:nvPr/>
        </p:nvSpPr>
        <p:spPr>
          <a:xfrm>
            <a:off x="1365163" y="130519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sistemas reales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3" name="Google Shape;913;p65">
            <a:extLst>
              <a:ext uri="{FF2B5EF4-FFF2-40B4-BE49-F238E27FC236}">
                <a16:creationId xmlns:a16="http://schemas.microsoft.com/office/drawing/2014/main" id="{1A84B42D-657A-3D2E-26DA-C0E71F2E4A6E}"/>
              </a:ext>
            </a:extLst>
          </p:cNvPr>
          <p:cNvSpPr/>
          <p:nvPr/>
        </p:nvSpPr>
        <p:spPr>
          <a:xfrm>
            <a:off x="1365163" y="1902231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globales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14" name="Google Shape;914;p65">
            <a:extLst>
              <a:ext uri="{FF2B5EF4-FFF2-40B4-BE49-F238E27FC236}">
                <a16:creationId xmlns:a16="http://schemas.microsoft.com/office/drawing/2014/main" id="{0B58E322-0773-0C35-A82A-3AC206F34D96}"/>
              </a:ext>
            </a:extLst>
          </p:cNvPr>
          <p:cNvSpPr/>
          <p:nvPr/>
        </p:nvSpPr>
        <p:spPr>
          <a:xfrm>
            <a:off x="1365163" y="2499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Escasa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2" name="Google Shape;922;p65">
            <a:extLst>
              <a:ext uri="{FF2B5EF4-FFF2-40B4-BE49-F238E27FC236}">
                <a16:creationId xmlns:a16="http://schemas.microsoft.com/office/drawing/2014/main" id="{4F8F5AFB-B883-0BD9-F9CD-103FE78EC52E}"/>
              </a:ext>
            </a:extLst>
          </p:cNvPr>
          <p:cNvCxnSpPr>
            <a:cxnSpLocks/>
            <a:stCxn id="912" idx="1"/>
            <a:endCxn id="913" idx="1"/>
          </p:cNvCxnSpPr>
          <p:nvPr/>
        </p:nvCxnSpPr>
        <p:spPr>
          <a:xfrm rot="10800000" flipV="1">
            <a:off x="1365163" y="1520443"/>
            <a:ext cx="12700" cy="597038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65">
            <a:extLst>
              <a:ext uri="{FF2B5EF4-FFF2-40B4-BE49-F238E27FC236}">
                <a16:creationId xmlns:a16="http://schemas.microsoft.com/office/drawing/2014/main" id="{D424A061-ED26-1F19-FDFB-4A37209F2BB3}"/>
              </a:ext>
            </a:extLst>
          </p:cNvPr>
          <p:cNvCxnSpPr>
            <a:cxnSpLocks/>
          </p:cNvCxnSpPr>
          <p:nvPr/>
        </p:nvCxnSpPr>
        <p:spPr>
          <a:xfrm>
            <a:off x="1365163" y="3311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15;p65">
            <a:extLst>
              <a:ext uri="{FF2B5EF4-FFF2-40B4-BE49-F238E27FC236}">
                <a16:creationId xmlns:a16="http://schemas.microsoft.com/office/drawing/2014/main" id="{3FFDF952-4FBC-6C70-03D9-8D65CC7AA519}"/>
              </a:ext>
            </a:extLst>
          </p:cNvPr>
          <p:cNvSpPr/>
          <p:nvPr/>
        </p:nvSpPr>
        <p:spPr>
          <a:xfrm>
            <a:off x="1365163" y="3096268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basados en una simulación</a:t>
            </a:r>
          </a:p>
        </p:txBody>
      </p:sp>
      <p:sp>
        <p:nvSpPr>
          <p:cNvPr id="4" name="Google Shape;911;p65">
            <a:extLst>
              <a:ext uri="{FF2B5EF4-FFF2-40B4-BE49-F238E27FC236}">
                <a16:creationId xmlns:a16="http://schemas.microsoft.com/office/drawing/2014/main" id="{CBC9F0E2-164D-E43A-25A0-A8CC954B2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Selección de datos de producción</a:t>
            </a:r>
          </a:p>
        </p:txBody>
      </p:sp>
      <p:sp>
        <p:nvSpPr>
          <p:cNvPr id="2" name="Google Shape;916;p65">
            <a:extLst>
              <a:ext uri="{FF2B5EF4-FFF2-40B4-BE49-F238E27FC236}">
                <a16:creationId xmlns:a16="http://schemas.microsoft.com/office/drawing/2014/main" id="{3889128A-75B3-D73F-182A-11A1C5C146F3}"/>
              </a:ext>
            </a:extLst>
          </p:cNvPr>
          <p:cNvSpPr/>
          <p:nvPr/>
        </p:nvSpPr>
        <p:spPr>
          <a:xfrm>
            <a:off x="1365163" y="369330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por vivienda</a:t>
            </a:r>
          </a:p>
        </p:txBody>
      </p:sp>
      <p:sp>
        <p:nvSpPr>
          <p:cNvPr id="31" name="Google Shape;911;p65">
            <a:extLst>
              <a:ext uri="{FF2B5EF4-FFF2-40B4-BE49-F238E27FC236}">
                <a16:creationId xmlns:a16="http://schemas.microsoft.com/office/drawing/2014/main" id="{96CD8D2B-69C7-5537-5DFB-8289DCEB8687}"/>
              </a:ext>
            </a:extLst>
          </p:cNvPr>
          <p:cNvSpPr txBox="1">
            <a:spLocks/>
          </p:cNvSpPr>
          <p:nvPr/>
        </p:nvSpPr>
        <p:spPr>
          <a:xfrm>
            <a:off x="200510" y="18979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SustData</a:t>
            </a:r>
            <a:endParaRPr lang="es-ES" sz="1400" i="1" dirty="0"/>
          </a:p>
        </p:txBody>
      </p:sp>
      <p:sp>
        <p:nvSpPr>
          <p:cNvPr id="896" name="Google Shape;911;p65">
            <a:extLst>
              <a:ext uri="{FF2B5EF4-FFF2-40B4-BE49-F238E27FC236}">
                <a16:creationId xmlns:a16="http://schemas.microsoft.com/office/drawing/2014/main" id="{7185C0BE-5B72-5097-7D9C-45B30987FB3A}"/>
              </a:ext>
            </a:extLst>
          </p:cNvPr>
          <p:cNvSpPr txBox="1">
            <a:spLocks/>
          </p:cNvSpPr>
          <p:nvPr/>
        </p:nvSpPr>
        <p:spPr>
          <a:xfrm>
            <a:off x="200510" y="3693268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 err="1"/>
              <a:t>PVWatts</a:t>
            </a:r>
            <a:endParaRPr lang="es-ES" sz="1400" i="1" dirty="0"/>
          </a:p>
        </p:txBody>
      </p:sp>
      <p:grpSp>
        <p:nvGrpSpPr>
          <p:cNvPr id="11" name="Google Shape;1405;p76">
            <a:extLst>
              <a:ext uri="{FF2B5EF4-FFF2-40B4-BE49-F238E27FC236}">
                <a16:creationId xmlns:a16="http://schemas.microsoft.com/office/drawing/2014/main" id="{F06A02F3-F1F3-BB09-B46C-C968B60821E7}"/>
              </a:ext>
            </a:extLst>
          </p:cNvPr>
          <p:cNvGrpSpPr/>
          <p:nvPr/>
        </p:nvGrpSpPr>
        <p:grpSpPr>
          <a:xfrm>
            <a:off x="4456840" y="1305193"/>
            <a:ext cx="608201" cy="430500"/>
            <a:chOff x="5037700" y="2430325"/>
            <a:chExt cx="75950" cy="65850"/>
          </a:xfrm>
        </p:grpSpPr>
        <p:sp>
          <p:nvSpPr>
            <p:cNvPr id="12" name="Google Shape;1406;p76">
              <a:extLst>
                <a:ext uri="{FF2B5EF4-FFF2-40B4-BE49-F238E27FC236}">
                  <a16:creationId xmlns:a16="http://schemas.microsoft.com/office/drawing/2014/main" id="{67539BC4-D111-0520-9167-6C23D7699AB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7;p76">
              <a:extLst>
                <a:ext uri="{FF2B5EF4-FFF2-40B4-BE49-F238E27FC236}">
                  <a16:creationId xmlns:a16="http://schemas.microsoft.com/office/drawing/2014/main" id="{86F65E4D-6CAD-BC67-E321-A2C599BC3E7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12;p65">
            <a:extLst>
              <a:ext uri="{FF2B5EF4-FFF2-40B4-BE49-F238E27FC236}">
                <a16:creationId xmlns:a16="http://schemas.microsoft.com/office/drawing/2014/main" id="{DB0DD676-24C3-F983-1689-B186C4DF4737}"/>
              </a:ext>
            </a:extLst>
          </p:cNvPr>
          <p:cNvSpPr/>
          <p:nvPr/>
        </p:nvSpPr>
        <p:spPr>
          <a:xfrm>
            <a:off x="5241215" y="1305193"/>
            <a:ext cx="3182785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Información con mayor precisión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28B798A2-14A3-77C2-C1BA-B1613029377F}"/>
              </a:ext>
            </a:extLst>
          </p:cNvPr>
          <p:cNvGrpSpPr/>
          <p:nvPr/>
        </p:nvGrpSpPr>
        <p:grpSpPr>
          <a:xfrm>
            <a:off x="4456840" y="1917918"/>
            <a:ext cx="608201" cy="430500"/>
            <a:chOff x="5037700" y="2430325"/>
            <a:chExt cx="75950" cy="65850"/>
          </a:xfrm>
        </p:grpSpPr>
        <p:sp>
          <p:nvSpPr>
            <p:cNvPr id="17" name="Google Shape;1406;p76">
              <a:extLst>
                <a:ext uri="{FF2B5EF4-FFF2-40B4-BE49-F238E27FC236}">
                  <a16:creationId xmlns:a16="http://schemas.microsoft.com/office/drawing/2014/main" id="{729F2CA1-7FD2-79AE-8607-580BC1C69EA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7;p76">
              <a:extLst>
                <a:ext uri="{FF2B5EF4-FFF2-40B4-BE49-F238E27FC236}">
                  <a16:creationId xmlns:a16="http://schemas.microsoft.com/office/drawing/2014/main" id="{DED43E77-8D17-BC44-5B6F-774C39C15C65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12;p65">
            <a:extLst>
              <a:ext uri="{FF2B5EF4-FFF2-40B4-BE49-F238E27FC236}">
                <a16:creationId xmlns:a16="http://schemas.microsoft.com/office/drawing/2014/main" id="{927D5CA7-BC93-9E2A-E1C9-6210DFDC0953}"/>
              </a:ext>
            </a:extLst>
          </p:cNvPr>
          <p:cNvSpPr/>
          <p:nvPr/>
        </p:nvSpPr>
        <p:spPr>
          <a:xfrm>
            <a:off x="5241214" y="1902221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Desconocimiento de dimensiones del sistema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0" name="Google Shape;924;p65">
            <a:extLst>
              <a:ext uri="{FF2B5EF4-FFF2-40B4-BE49-F238E27FC236}">
                <a16:creationId xmlns:a16="http://schemas.microsoft.com/office/drawing/2014/main" id="{581B35CD-9BC4-9F9E-37AD-7512F76B390A}"/>
              </a:ext>
            </a:extLst>
          </p:cNvPr>
          <p:cNvCxnSpPr>
            <a:cxnSpLocks/>
          </p:cNvCxnSpPr>
          <p:nvPr/>
        </p:nvCxnSpPr>
        <p:spPr>
          <a:xfrm>
            <a:off x="1364262" y="2117499"/>
            <a:ext cx="600" cy="597000"/>
          </a:xfrm>
          <a:prstGeom prst="bentConnector3">
            <a:avLst>
              <a:gd name="adj1" fmla="val -3587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1405;p76">
            <a:extLst>
              <a:ext uri="{FF2B5EF4-FFF2-40B4-BE49-F238E27FC236}">
                <a16:creationId xmlns:a16="http://schemas.microsoft.com/office/drawing/2014/main" id="{BF88281A-B6A8-886A-2286-4B05D35DAB5A}"/>
              </a:ext>
            </a:extLst>
          </p:cNvPr>
          <p:cNvGrpSpPr/>
          <p:nvPr/>
        </p:nvGrpSpPr>
        <p:grpSpPr>
          <a:xfrm>
            <a:off x="4456840" y="2499249"/>
            <a:ext cx="608201" cy="430500"/>
            <a:chOff x="5037700" y="2430325"/>
            <a:chExt cx="75950" cy="65850"/>
          </a:xfrm>
        </p:grpSpPr>
        <p:sp>
          <p:nvSpPr>
            <p:cNvPr id="23" name="Google Shape;1406;p76">
              <a:extLst>
                <a:ext uri="{FF2B5EF4-FFF2-40B4-BE49-F238E27FC236}">
                  <a16:creationId xmlns:a16="http://schemas.microsoft.com/office/drawing/2014/main" id="{790A62E5-3052-30E2-E6F1-1FBE0B4DE6C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7;p76">
              <a:extLst>
                <a:ext uri="{FF2B5EF4-FFF2-40B4-BE49-F238E27FC236}">
                  <a16:creationId xmlns:a16="http://schemas.microsoft.com/office/drawing/2014/main" id="{125E58C2-7CE3-1C3E-082F-8C5017DC148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914;p65">
            <a:extLst>
              <a:ext uri="{FF2B5EF4-FFF2-40B4-BE49-F238E27FC236}">
                <a16:creationId xmlns:a16="http://schemas.microsoft.com/office/drawing/2014/main" id="{762DC37C-77E6-5824-8B62-B0846A223CDF}"/>
              </a:ext>
            </a:extLst>
          </p:cNvPr>
          <p:cNvSpPr/>
          <p:nvPr/>
        </p:nvSpPr>
        <p:spPr>
          <a:xfrm>
            <a:off x="5241214" y="2499249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Dificultades en el análisis de la información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" name="Google Shape;916;p65">
            <a:extLst>
              <a:ext uri="{FF2B5EF4-FFF2-40B4-BE49-F238E27FC236}">
                <a16:creationId xmlns:a16="http://schemas.microsoft.com/office/drawing/2014/main" id="{50E8B847-2278-E8A0-9392-FA31862E268C}"/>
              </a:ext>
            </a:extLst>
          </p:cNvPr>
          <p:cNvSpPr/>
          <p:nvPr/>
        </p:nvSpPr>
        <p:spPr>
          <a:xfrm>
            <a:off x="1364262" y="426797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Gran correlación entre producción y parámetros ambientales y climáticos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7" name="Google Shape;925;p65">
            <a:extLst>
              <a:ext uri="{FF2B5EF4-FFF2-40B4-BE49-F238E27FC236}">
                <a16:creationId xmlns:a16="http://schemas.microsoft.com/office/drawing/2014/main" id="{672717DE-7844-8788-BAC0-E5C12E5133A8}"/>
              </a:ext>
            </a:extLst>
          </p:cNvPr>
          <p:cNvCxnSpPr>
            <a:cxnSpLocks/>
          </p:cNvCxnSpPr>
          <p:nvPr/>
        </p:nvCxnSpPr>
        <p:spPr>
          <a:xfrm>
            <a:off x="1364262" y="3908556"/>
            <a:ext cx="600" cy="597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1405;p76">
            <a:extLst>
              <a:ext uri="{FF2B5EF4-FFF2-40B4-BE49-F238E27FC236}">
                <a16:creationId xmlns:a16="http://schemas.microsoft.com/office/drawing/2014/main" id="{0449A0E0-11DA-C14F-2CAD-92F3C0CA3988}"/>
              </a:ext>
            </a:extLst>
          </p:cNvPr>
          <p:cNvGrpSpPr/>
          <p:nvPr/>
        </p:nvGrpSpPr>
        <p:grpSpPr>
          <a:xfrm>
            <a:off x="4455119" y="3096268"/>
            <a:ext cx="608201" cy="430500"/>
            <a:chOff x="5037700" y="2430325"/>
            <a:chExt cx="75950" cy="65850"/>
          </a:xfrm>
        </p:grpSpPr>
        <p:sp>
          <p:nvSpPr>
            <p:cNvPr id="29" name="Google Shape;1406;p76">
              <a:extLst>
                <a:ext uri="{FF2B5EF4-FFF2-40B4-BE49-F238E27FC236}">
                  <a16:creationId xmlns:a16="http://schemas.microsoft.com/office/drawing/2014/main" id="{B4FC114D-5524-3796-A1AC-703AE7D34EAB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76">
              <a:extLst>
                <a:ext uri="{FF2B5EF4-FFF2-40B4-BE49-F238E27FC236}">
                  <a16:creationId xmlns:a16="http://schemas.microsoft.com/office/drawing/2014/main" id="{37BAE2F0-AFC8-F305-8DF4-1958FF6C363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914;p65">
            <a:extLst>
              <a:ext uri="{FF2B5EF4-FFF2-40B4-BE49-F238E27FC236}">
                <a16:creationId xmlns:a16="http://schemas.microsoft.com/office/drawing/2014/main" id="{C5D78DAF-89E3-AC71-EB2F-1306D3F88187}"/>
              </a:ext>
            </a:extLst>
          </p:cNvPr>
          <p:cNvSpPr/>
          <p:nvPr/>
        </p:nvSpPr>
        <p:spPr>
          <a:xfrm>
            <a:off x="5241214" y="3096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Requerido estudio previo para comprobar la precisión de los resultados</a:t>
            </a:r>
          </a:p>
        </p:txBody>
      </p:sp>
      <p:grpSp>
        <p:nvGrpSpPr>
          <p:cNvPr id="898" name="Google Shape;1405;p76">
            <a:extLst>
              <a:ext uri="{FF2B5EF4-FFF2-40B4-BE49-F238E27FC236}">
                <a16:creationId xmlns:a16="http://schemas.microsoft.com/office/drawing/2014/main" id="{B7140AED-7F07-C1BD-E8CB-E507606D94C0}"/>
              </a:ext>
            </a:extLst>
          </p:cNvPr>
          <p:cNvGrpSpPr/>
          <p:nvPr/>
        </p:nvGrpSpPr>
        <p:grpSpPr>
          <a:xfrm>
            <a:off x="4455119" y="3693306"/>
            <a:ext cx="608201" cy="430500"/>
            <a:chOff x="5037700" y="2430325"/>
            <a:chExt cx="75950" cy="65850"/>
          </a:xfrm>
        </p:grpSpPr>
        <p:sp>
          <p:nvSpPr>
            <p:cNvPr id="899" name="Google Shape;1406;p76">
              <a:extLst>
                <a:ext uri="{FF2B5EF4-FFF2-40B4-BE49-F238E27FC236}">
                  <a16:creationId xmlns:a16="http://schemas.microsoft.com/office/drawing/2014/main" id="{1BC970CE-D3BB-9A19-0AEF-4A5381EA53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07;p76">
              <a:extLst>
                <a:ext uri="{FF2B5EF4-FFF2-40B4-BE49-F238E27FC236}">
                  <a16:creationId xmlns:a16="http://schemas.microsoft.com/office/drawing/2014/main" id="{95A41655-DCD5-C9CB-121D-C118DD3026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14;p65">
            <a:extLst>
              <a:ext uri="{FF2B5EF4-FFF2-40B4-BE49-F238E27FC236}">
                <a16:creationId xmlns:a16="http://schemas.microsoft.com/office/drawing/2014/main" id="{43379F49-C94C-822D-51A9-9698676B7EFC}"/>
              </a:ext>
            </a:extLst>
          </p:cNvPr>
          <p:cNvSpPr/>
          <p:nvPr/>
        </p:nvSpPr>
        <p:spPr>
          <a:xfrm>
            <a:off x="5241214" y="369326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Configuración personalizada de las dimensiones, características y pérdidas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2" name="Google Shape;1405;p76">
            <a:extLst>
              <a:ext uri="{FF2B5EF4-FFF2-40B4-BE49-F238E27FC236}">
                <a16:creationId xmlns:a16="http://schemas.microsoft.com/office/drawing/2014/main" id="{FE31C1B4-5AEB-3DF9-F439-50D98F87CE28}"/>
              </a:ext>
            </a:extLst>
          </p:cNvPr>
          <p:cNvGrpSpPr/>
          <p:nvPr/>
        </p:nvGrpSpPr>
        <p:grpSpPr>
          <a:xfrm>
            <a:off x="4455119" y="4274618"/>
            <a:ext cx="608201" cy="430500"/>
            <a:chOff x="5037700" y="2430325"/>
            <a:chExt cx="75950" cy="65850"/>
          </a:xfrm>
        </p:grpSpPr>
        <p:sp>
          <p:nvSpPr>
            <p:cNvPr id="903" name="Google Shape;1406;p76">
              <a:extLst>
                <a:ext uri="{FF2B5EF4-FFF2-40B4-BE49-F238E27FC236}">
                  <a16:creationId xmlns:a16="http://schemas.microsoft.com/office/drawing/2014/main" id="{94B1A887-8493-6732-FEC3-AAAFB220155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07;p76">
              <a:extLst>
                <a:ext uri="{FF2B5EF4-FFF2-40B4-BE49-F238E27FC236}">
                  <a16:creationId xmlns:a16="http://schemas.microsoft.com/office/drawing/2014/main" id="{A507909B-E4BA-B822-E292-AB939852342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14;p65">
            <a:extLst>
              <a:ext uri="{FF2B5EF4-FFF2-40B4-BE49-F238E27FC236}">
                <a16:creationId xmlns:a16="http://schemas.microsoft.com/office/drawing/2014/main" id="{BB7ECD6B-9B4B-2213-4271-9D41B63FF79B}"/>
              </a:ext>
            </a:extLst>
          </p:cNvPr>
          <p:cNvSpPr/>
          <p:nvPr/>
        </p:nvSpPr>
        <p:spPr>
          <a:xfrm>
            <a:off x="5239494" y="4274618"/>
            <a:ext cx="31827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Posibilidad de estudio y análisis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906" name="Google Shape;5568;p82">
            <a:extLst>
              <a:ext uri="{FF2B5EF4-FFF2-40B4-BE49-F238E27FC236}">
                <a16:creationId xmlns:a16="http://schemas.microsoft.com/office/drawing/2014/main" id="{191A875A-ACBD-1A73-7421-5A4481A84928}"/>
              </a:ext>
            </a:extLst>
          </p:cNvPr>
          <p:cNvGrpSpPr/>
          <p:nvPr/>
        </p:nvGrpSpPr>
        <p:grpSpPr>
          <a:xfrm>
            <a:off x="453573" y="4093215"/>
            <a:ext cx="339253" cy="339253"/>
            <a:chOff x="1492675" y="4992125"/>
            <a:chExt cx="481825" cy="481825"/>
          </a:xfrm>
        </p:grpSpPr>
        <p:sp>
          <p:nvSpPr>
            <p:cNvPr id="907" name="Google Shape;5569;p82">
              <a:extLst>
                <a:ext uri="{FF2B5EF4-FFF2-40B4-BE49-F238E27FC236}">
                  <a16:creationId xmlns:a16="http://schemas.microsoft.com/office/drawing/2014/main" id="{50D457A1-7F75-86BC-C499-6CB23A1B895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8" name="Google Shape;5570;p82">
              <a:extLst>
                <a:ext uri="{FF2B5EF4-FFF2-40B4-BE49-F238E27FC236}">
                  <a16:creationId xmlns:a16="http://schemas.microsoft.com/office/drawing/2014/main" id="{14CB4554-DB4E-DEA2-2632-28320EC8559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9" name="Google Shape;5571;p82">
            <a:extLst>
              <a:ext uri="{FF2B5EF4-FFF2-40B4-BE49-F238E27FC236}">
                <a16:creationId xmlns:a16="http://schemas.microsoft.com/office/drawing/2014/main" id="{C1C0D0B2-016F-A0E2-F34D-5EC6CCCFE544}"/>
              </a:ext>
            </a:extLst>
          </p:cNvPr>
          <p:cNvGrpSpPr/>
          <p:nvPr/>
        </p:nvGrpSpPr>
        <p:grpSpPr>
          <a:xfrm>
            <a:off x="453573" y="2332721"/>
            <a:ext cx="339253" cy="339253"/>
            <a:chOff x="2085526" y="4992126"/>
            <a:chExt cx="481825" cy="481825"/>
          </a:xfrm>
        </p:grpSpPr>
        <p:sp>
          <p:nvSpPr>
            <p:cNvPr id="910" name="Google Shape;5572;p82">
              <a:extLst>
                <a:ext uri="{FF2B5EF4-FFF2-40B4-BE49-F238E27FC236}">
                  <a16:creationId xmlns:a16="http://schemas.microsoft.com/office/drawing/2014/main" id="{BD9C7663-E443-A0F4-0A8F-B5829E125CD4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" name="Google Shape;5573;p82">
              <a:extLst>
                <a:ext uri="{FF2B5EF4-FFF2-40B4-BE49-F238E27FC236}">
                  <a16:creationId xmlns:a16="http://schemas.microsoft.com/office/drawing/2014/main" id="{6FC0346A-C6A4-B99F-E2FE-9A8B57F6CB69}"/>
                </a:ext>
              </a:extLst>
            </p:cNvPr>
            <p:cNvSpPr/>
            <p:nvPr/>
          </p:nvSpPr>
          <p:spPr>
            <a:xfrm>
              <a:off x="2085526" y="4992126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49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5" grpId="0" animBg="1"/>
      <p:bldP spid="897" grpId="0" animBg="1"/>
      <p:bldP spid="901" grpId="0" animBg="1"/>
      <p:bldP spid="9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B8F8CAD6-AB66-041B-C572-9E24CAA20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632C53C4-852B-202B-85C4-67A9D2EEE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53018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lang="es-ES"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939E7DEB-8E00-2A4A-9716-B47ECC2CDE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8D59E89E-EFCB-01CF-062E-4EE58839E45B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615A2EA-9C3C-E7F3-4570-E415E3F02C3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868FEF12-EC22-A560-3762-E9B8F105BC5A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21FE378-1A78-DF86-C465-248B20A3A22A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F78C7338-6A31-2F48-4477-4719E285EA70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262484D-7C15-24EB-84A7-404865AC806D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F4541C48-234C-A806-3E18-B51A396B5EE9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230062C-88FB-D67E-3912-41DCCFE99AD0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5CB46771-6F1F-BB60-F6C8-DBDAA6F8526C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9F8F1EB7-7E01-30E7-950A-6114A3BC0BEB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2608795A-ACA0-8976-7E9C-FFF479D43621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4EA5BA9-F1C8-B666-8B24-240FCEAE66B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58FB174D-3392-552B-55D9-2D7BA0DCC4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46D8D80D-10FA-2F69-2C44-CEF02E39BECE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C116D2F5-72D3-72D5-C067-FC41B2175054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339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>
          <a:extLst>
            <a:ext uri="{FF2B5EF4-FFF2-40B4-BE49-F238E27FC236}">
              <a16:creationId xmlns:a16="http://schemas.microsoft.com/office/drawing/2014/main" id="{192555D9-1909-F9C1-110A-BFC090D9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>
            <a:extLst>
              <a:ext uri="{FF2B5EF4-FFF2-40B4-BE49-F238E27FC236}">
                <a16:creationId xmlns:a16="http://schemas.microsoft.com/office/drawing/2014/main" id="{98CE7554-DCA4-4070-BC95-4F843985A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Cálculo de los valores de carga</a:t>
            </a:r>
            <a:endParaRPr dirty="0"/>
          </a:p>
        </p:txBody>
      </p: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64F80897-BAE3-B7D0-1FAB-0D343740EA41}"/>
              </a:ext>
            </a:extLst>
          </p:cNvPr>
          <p:cNvGrpSpPr/>
          <p:nvPr/>
        </p:nvGrpSpPr>
        <p:grpSpPr>
          <a:xfrm>
            <a:off x="4088675" y="2462923"/>
            <a:ext cx="551047" cy="370084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216359AB-964E-AE29-D538-668B9D5D133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775D05D6-19E1-9B1E-A74B-151EE99F342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A92E219E-F2FD-1BB9-8D56-DA4F06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66" y="1782694"/>
            <a:ext cx="3829811" cy="1873274"/>
          </a:xfrm>
          <a:prstGeom prst="rect">
            <a:avLst/>
          </a:prstGeom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9F5782B-C578-5F3C-884D-C729A0CF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1" y="1777795"/>
            <a:ext cx="3621189" cy="19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842272D5-2BD8-8BD0-7B25-262267AA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0E7AF89E-8B4F-67D9-1C6E-8AC656626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899" y="2818125"/>
            <a:ext cx="5573031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</a:t>
            </a:r>
            <a:r>
              <a:rPr lang="es-ES" b="0" dirty="0" err="1">
                <a:latin typeface="Playfair Display"/>
                <a:ea typeface="Playfair Display"/>
                <a:cs typeface="Playfair Display"/>
                <a:sym typeface="Playfair Display"/>
              </a:rPr>
              <a:t>dataset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 final en DEN2NE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5E30002-4B28-72D2-661A-19456F82D10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9128A876-C496-A8C5-4CB9-2DC2309C5A31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211D5A2C-5B54-620F-4844-068E795A394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D77FEE5-D601-4EFA-ADA6-6A0A78E92E9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ADE32C13-169A-7B94-43D3-864D12EAF06B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921D994-2CA5-C827-4869-32185675F0E4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05CF9C4E-01FA-D48B-94D4-8B20286296F7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735579ED-ED55-9C4B-6E9B-FE4745EF0CDD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D43E9968-BB86-A6FD-7B94-D66DC7B02DD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76311B-7563-4B4E-66C4-CFF07AFB831B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C94D6AC7-8D4D-C952-C7B1-40FCCEE5CCAE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01C84E95-7FDE-20A6-3497-F1ED11E8FC70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B6717AB6-06CA-E6F4-9920-0899E9A82567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CB086DA0-9748-23D9-B377-1F181F25AD7F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3D48133-F20B-106E-A1EF-3511FE4D51C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38737CE-10F6-CB8E-5359-47A07CD0D6FD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87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85C3E216-C427-53BE-9C4E-9F9B1627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D4A98635-9BD7-55A4-3235-674D17065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Adaptación del algoritmo DEN2NE</a:t>
            </a:r>
            <a:endParaRPr dirty="0"/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7A4BF6F2-EF66-98FE-6E69-6F2044A46A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2535" y="2970632"/>
            <a:ext cx="2058799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Importación de cargas reales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DC2150D-2B74-2701-262C-F9A914B3C73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122204" y="2970632"/>
            <a:ext cx="2146562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Introducción del id del nodo real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61309CBA-E9FD-E024-CFEC-FC2D7F8981D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386953" y="2984076"/>
            <a:ext cx="1887485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Modificación de los enlaces 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9" name="Google Shape;1405;p76">
            <a:extLst>
              <a:ext uri="{FF2B5EF4-FFF2-40B4-BE49-F238E27FC236}">
                <a16:creationId xmlns:a16="http://schemas.microsoft.com/office/drawing/2014/main" id="{FD5093BE-DDB0-1DEA-D348-8569E1F6C322}"/>
              </a:ext>
            </a:extLst>
          </p:cNvPr>
          <p:cNvGrpSpPr/>
          <p:nvPr/>
        </p:nvGrpSpPr>
        <p:grpSpPr>
          <a:xfrm rot="5400000">
            <a:off x="1707833" y="2292440"/>
            <a:ext cx="608201" cy="430500"/>
            <a:chOff x="5037700" y="2430325"/>
            <a:chExt cx="75950" cy="65850"/>
          </a:xfrm>
        </p:grpSpPr>
        <p:sp>
          <p:nvSpPr>
            <p:cNvPr id="10" name="Google Shape;1406;p76">
              <a:extLst>
                <a:ext uri="{FF2B5EF4-FFF2-40B4-BE49-F238E27FC236}">
                  <a16:creationId xmlns:a16="http://schemas.microsoft.com/office/drawing/2014/main" id="{6DC222CF-E28F-C3E2-9550-B11DDFE717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7;p76">
              <a:extLst>
                <a:ext uri="{FF2B5EF4-FFF2-40B4-BE49-F238E27FC236}">
                  <a16:creationId xmlns:a16="http://schemas.microsoft.com/office/drawing/2014/main" id="{C4C5D34E-4520-5B2D-9F16-253DF2088B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F0224873-32B5-C3F3-880E-7988B78EB2B2}"/>
              </a:ext>
            </a:extLst>
          </p:cNvPr>
          <p:cNvGrpSpPr/>
          <p:nvPr/>
        </p:nvGrpSpPr>
        <p:grpSpPr>
          <a:xfrm rot="5400000">
            <a:off x="3891384" y="2285787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D55B702C-E43B-B39B-5486-E39C16C5B3A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CB971A96-F82E-8A55-E65F-74D83C9DB17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05;p76">
            <a:extLst>
              <a:ext uri="{FF2B5EF4-FFF2-40B4-BE49-F238E27FC236}">
                <a16:creationId xmlns:a16="http://schemas.microsoft.com/office/drawing/2014/main" id="{1274D960-633A-5EF4-40C9-555F059FB724}"/>
              </a:ext>
            </a:extLst>
          </p:cNvPr>
          <p:cNvGrpSpPr/>
          <p:nvPr/>
        </p:nvGrpSpPr>
        <p:grpSpPr>
          <a:xfrm rot="5400000">
            <a:off x="6026596" y="2288551"/>
            <a:ext cx="608201" cy="430500"/>
            <a:chOff x="5037700" y="2430325"/>
            <a:chExt cx="75950" cy="65850"/>
          </a:xfrm>
        </p:grpSpPr>
        <p:sp>
          <p:nvSpPr>
            <p:cNvPr id="16" name="Google Shape;1406;p76">
              <a:extLst>
                <a:ext uri="{FF2B5EF4-FFF2-40B4-BE49-F238E27FC236}">
                  <a16:creationId xmlns:a16="http://schemas.microsoft.com/office/drawing/2014/main" id="{1FCAFB09-792E-5C29-ABB4-9AD342222CB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7;p76">
              <a:extLst>
                <a:ext uri="{FF2B5EF4-FFF2-40B4-BE49-F238E27FC236}">
                  <a16:creationId xmlns:a16="http://schemas.microsoft.com/office/drawing/2014/main" id="{E297C86D-E5F1-C504-9BA0-074BE34DA312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10;p51">
            <a:extLst>
              <a:ext uri="{FF2B5EF4-FFF2-40B4-BE49-F238E27FC236}">
                <a16:creationId xmlns:a16="http://schemas.microsoft.com/office/drawing/2014/main" id="{97464D8D-EB6C-97BE-B076-B86BAE16A325}"/>
              </a:ext>
            </a:extLst>
          </p:cNvPr>
          <p:cNvSpPr txBox="1">
            <a:spLocks/>
          </p:cNvSpPr>
          <p:nvPr/>
        </p:nvSpPr>
        <p:spPr>
          <a:xfrm>
            <a:off x="1272565" y="1535581"/>
            <a:ext cx="6154130" cy="4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1800" dirty="0"/>
              <a:t>Implementación de etiqueta de exceso de capacidad </a:t>
            </a:r>
          </a:p>
        </p:txBody>
      </p:sp>
    </p:spTree>
    <p:extLst>
      <p:ext uri="{BB962C8B-B14F-4D97-AF65-F5344CB8AC3E}">
        <p14:creationId xmlns:p14="http://schemas.microsoft.com/office/powerpoint/2010/main" val="40057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145BA336-0794-BBFB-99D8-C7A32EABF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AFFBB5C5-837B-0291-20C9-E463D560E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677534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</a:t>
            </a: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A24455A-6A4B-C77E-B837-6B8C03F47B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857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06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AFA9FAAB-6EEB-34F0-402B-AF9F47E21E0C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594105A2-5604-6EDE-9790-27FBC0761680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B9CB3054-4006-6016-EFFF-F7092A9FA69F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8757D19-20E8-FEC4-51D6-AF37C5D835AE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899DBE7-7462-EBE5-4740-BA579CF9CE9E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D176E063-FF86-B05C-7F31-D40C98091152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6D655DF5-5C6F-F957-936C-43F8FCEE94E8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468E1FC0-B283-3472-180C-F4C5F95B46B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CEE15E5A-DDF9-C66F-689B-1074CA56A323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1BB30E91-1309-F5D9-4913-A3660A317559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928C491B-BCC1-E2FC-43E1-1473A15B51CA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A6F19767-9678-1515-1703-A9EAD94BD4E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B2D0CF41-1C48-4832-4DB7-64670ED7D80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A6E333C-A02D-FC9E-7D57-E2EC7E22F2D0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608FEEAE-C603-EDA1-57B6-E214276703A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012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7EE4DE99-D311-8857-3DB4-8BC88C9B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9E36B203-F7A5-61E8-45C2-5FD7BA4F3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199E7CCF-96AE-261C-ECAC-5D117CC6F687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AF62737A-947F-602C-9FDF-7CB4ABA7C44A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2E4CA905-B523-0C9D-B1F0-744056486477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443325E3-BFD4-653E-2C53-55169EFC0ED8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F3E665B3-7A5C-CBBB-3D7A-C6EAC9FC21CB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E11AE241-0CF2-A719-BC2A-0CAF8163FA91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CEAB98F8-2E79-A3F1-5668-6961FD557E00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CA641BDC-C1FA-6ABE-8CF0-46E95E2A577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AAEFC54F-9444-5DC1-4D4F-867565982BC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22EDF04B-70C5-2CD2-96F8-ACAFBCF81D48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D7A90446-192D-7EE8-2D27-D6B89A69359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1DA12D21-7EB6-2FAA-C079-C807D6B42D7C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7483253-685D-2958-F7A1-9BB33B7FFFD2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A6057CEE-BCAD-C915-286E-D38787067B1F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7AA82854-7D0C-BE0C-8361-058169D59D6D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37FD325C-9F73-D74D-BED6-5F312CAF3489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D0D53578-7860-DBA6-A6DC-91859B98693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81B65465-EC40-3729-B775-75FAFAD2B232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7EAAAC4E-FE7A-2083-23C3-C4D828A7A682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710;p51">
            <a:extLst>
              <a:ext uri="{FF2B5EF4-FFF2-40B4-BE49-F238E27FC236}">
                <a16:creationId xmlns:a16="http://schemas.microsoft.com/office/drawing/2014/main" id="{31BC1912-29F0-B3BB-D3EC-1B93DE352472}"/>
              </a:ext>
            </a:extLst>
          </p:cNvPr>
          <p:cNvSpPr txBox="1">
            <a:spLocks/>
          </p:cNvSpPr>
          <p:nvPr/>
        </p:nvSpPr>
        <p:spPr>
          <a:xfrm>
            <a:off x="1193829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2</a:t>
            </a:r>
          </a:p>
        </p:txBody>
      </p:sp>
      <p:sp>
        <p:nvSpPr>
          <p:cNvPr id="8" name="Google Shape;710;p51">
            <a:extLst>
              <a:ext uri="{FF2B5EF4-FFF2-40B4-BE49-F238E27FC236}">
                <a16:creationId xmlns:a16="http://schemas.microsoft.com/office/drawing/2014/main" id="{90E095CE-80C6-C8E8-1556-68F3FEB39E75}"/>
              </a:ext>
            </a:extLst>
          </p:cNvPr>
          <p:cNvSpPr txBox="1">
            <a:spLocks/>
          </p:cNvSpPr>
          <p:nvPr/>
        </p:nvSpPr>
        <p:spPr>
          <a:xfrm>
            <a:off x="3171466" y="39665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ADC05FA-EC28-BE58-ECFE-A5F8BBC7DF4D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3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E7AE1E5C-F56A-C001-186A-58F256CAACB8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6019F-9C36-56F3-2D4F-BF43BCD96C6E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626820-CE9D-4A85-A1AE-A302B79E38A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2992B6-0AA2-AF22-3A7A-6703C1CA3002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8229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9E49BC54-8879-06CB-3E7F-3D78AD8BB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92;p58">
            <a:extLst>
              <a:ext uri="{FF2B5EF4-FFF2-40B4-BE49-F238E27FC236}">
                <a16:creationId xmlns:a16="http://schemas.microsoft.com/office/drawing/2014/main" id="{4D02A3E2-54E1-3571-0F6D-2F8B86A1A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de desarrollo del TFM</a:t>
            </a:r>
            <a:endParaRPr dirty="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A385995D-4317-1156-477E-4C15C4C8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7" y="1506439"/>
            <a:ext cx="6643246" cy="28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3A546B88-3622-13FA-17EB-6D4D35027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8AD94F98-FFC2-F263-6FA9-E40D1CC31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Planteamiento de escenarios en BRITE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CF1D6503-A2F3-7E31-45A7-2AD8329E4145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2967A1F2-3F6B-3EA2-40BF-CA4E6CF0F75F}"/>
              </a:ext>
            </a:extLst>
          </p:cNvPr>
          <p:cNvSpPr txBox="1"/>
          <p:nvPr/>
        </p:nvSpPr>
        <p:spPr>
          <a:xfrm flipH="1">
            <a:off x="637425" y="2971425"/>
            <a:ext cx="19638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Waxman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y Router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Barabasi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-Albert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FC22A8DF-4BF5-C355-78FF-8785F215643B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Dimensiones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90BECFD2-5D96-2396-E24F-F400E56ECC59}"/>
              </a:ext>
            </a:extLst>
          </p:cNvPr>
          <p:cNvSpPr txBox="1"/>
          <p:nvPr/>
        </p:nvSpPr>
        <p:spPr>
          <a:xfrm flipH="1">
            <a:off x="2573056" y="2971425"/>
            <a:ext cx="1998944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Generación de topologías de 100, 150 y 200 nodos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540DBA1F-0915-C10E-4AD3-FE62BAEF5FBA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Conectividad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6D406D04-4585-6956-AAAC-020980FC9784}"/>
              </a:ext>
            </a:extLst>
          </p:cNvPr>
          <p:cNvSpPr txBox="1"/>
          <p:nvPr/>
        </p:nvSpPr>
        <p:spPr>
          <a:xfrm flipH="1">
            <a:off x="4600066" y="2971401"/>
            <a:ext cx="1998942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 grados de conectividad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(conectividad real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2m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por enlaces bidireccionales)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8760795E-2EC2-05F6-4C5B-71C8F1B4A193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F6E6AD81-FA27-BA6A-8138-688554C295C1}"/>
              </a:ext>
            </a:extLst>
          </p:cNvPr>
          <p:cNvSpPr txBox="1"/>
          <p:nvPr/>
        </p:nvSpPr>
        <p:spPr>
          <a:xfrm flipH="1">
            <a:off x="6524470" y="2980400"/>
            <a:ext cx="2025373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10 ficheros de semillas para generar 10 topologías/escenario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7EEF4275-784F-62CE-43AB-E5CC1D7A1B31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870F4FFC-DE22-FF30-D43F-37A96F3A9DF3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6970F12C-0808-90EC-C01A-AEA48F1323B6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3746AE29-DBB2-F47C-A9D2-9F1B86F3FD85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5D008099-875C-A301-A447-E81ABB8C35FE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60DDC38D-8480-8EE6-B548-4FB69A99AE2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D66FFC9A-46A0-8649-B45E-35EABF588BDA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65E80F53-33B8-23C8-1502-93D3069C7CC8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2C16D94D-C206-3054-712A-80640EDB6CEA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E5B701E-FEB2-EC5C-69E5-5685E9BD1317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5520AC7D-E96B-9799-EC33-C66BF1F7AB59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A20BB9BA-8F1E-C601-94AC-543714564B99}"/>
              </a:ext>
            </a:extLst>
          </p:cNvPr>
          <p:cNvSpPr txBox="1">
            <a:spLocks/>
          </p:cNvSpPr>
          <p:nvPr/>
        </p:nvSpPr>
        <p:spPr>
          <a:xfrm>
            <a:off x="1658360" y="3975476"/>
            <a:ext cx="1438665" cy="722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3600" dirty="0"/>
              <a:t>180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ABA78D-D748-0D12-7FFB-03794930B646}"/>
              </a:ext>
            </a:extLst>
          </p:cNvPr>
          <p:cNvSpPr txBox="1"/>
          <p:nvPr/>
        </p:nvSpPr>
        <p:spPr>
          <a:xfrm>
            <a:off x="3172825" y="421036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Diferentes topologías de red a simular en DEN2NE</a:t>
            </a:r>
          </a:p>
        </p:txBody>
      </p:sp>
    </p:spTree>
    <p:extLst>
      <p:ext uri="{BB962C8B-B14F-4D97-AF65-F5344CB8AC3E}">
        <p14:creationId xmlns:p14="http://schemas.microsoft.com/office/powerpoint/2010/main" val="1531356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2E4DA0D2-A145-073D-DF44-E401ED67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F15CF03D-FCCB-6778-1614-A5FCF26CE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899" y="2818125"/>
            <a:ext cx="6017169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4C974652-D2D9-E346-43ED-9512ACB69B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730F3208-80DB-87AD-6A35-63F66783B232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7448220-4F61-97CF-1454-4829298C59C8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8FF7161-9157-0696-12EC-9BD176231663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774460C4-A3B5-2EAF-3490-BF5962BF500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82DB50EC-0631-879D-9CD7-4BF65E2385F3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B26DD2C9-E3C1-258A-A2BE-6C8857F1A3B5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01F09787-0BEA-FF30-BBF7-B3D9211D413A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C24595DB-185B-0EF6-7545-22FE19AFD4EB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D1F06CB-26DD-67F2-2DB3-26BDDDA52806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EC358DB6-AD0B-7EB9-90B1-14CD458C3EE7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C33637A6-7212-CEAB-7F73-C5F769EC504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8DE6414-41E1-9F99-3F6B-700B7D5DCF2A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FB356761-E27E-5E9C-7E3B-042FF460DFBB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B80D1DA-BBC4-694E-3EF4-DAC776D2F171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0719F5B2-DDBD-1467-9475-BB395DAF4D18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958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5981F36-F189-EE83-3B2A-18183AA6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ECFEB8D-95E1-24AC-669A-B73A80877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3" name="Google Shape;793;p58">
            <a:extLst>
              <a:ext uri="{FF2B5EF4-FFF2-40B4-BE49-F238E27FC236}">
                <a16:creationId xmlns:a16="http://schemas.microsoft.com/office/drawing/2014/main" id="{5CE8FD9A-6BF9-2122-D42F-EBB9BD09270E}"/>
              </a:ext>
            </a:extLst>
          </p:cNvPr>
          <p:cNvSpPr txBox="1"/>
          <p:nvPr/>
        </p:nvSpPr>
        <p:spPr>
          <a:xfrm flipH="1">
            <a:off x="7131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Criterios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p58">
            <a:extLst>
              <a:ext uri="{FF2B5EF4-FFF2-40B4-BE49-F238E27FC236}">
                <a16:creationId xmlns:a16="http://schemas.microsoft.com/office/drawing/2014/main" id="{E959A392-9239-9022-AA99-B67517844CC5}"/>
              </a:ext>
            </a:extLst>
          </p:cNvPr>
          <p:cNvSpPr txBox="1"/>
          <p:nvPr/>
        </p:nvSpPr>
        <p:spPr>
          <a:xfrm flipH="1">
            <a:off x="715698" y="2971401"/>
            <a:ext cx="1885527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DEN2NE tiene 6 criterios de selección de los mejores caminos</a:t>
            </a:r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0E1AFB3A-596F-66ED-BBD9-0B3AAE9C8B12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Escenarios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EBFBE63E-C7BC-47FB-F088-4E764D64952C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Escenario de pérdidas y límite de capacidad (DEN2NE tiene 4 escenarios)</a:t>
            </a: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050F4107-4C2A-2D6F-3A0E-8EB4FB9FFF2E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Carga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A22C6654-36D6-5CD4-9302-7C5E9CB24BDA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Modo de carga ilimitada (DEN2NE tiene 2 modos)</a:t>
            </a:r>
          </a:p>
        </p:txBody>
      </p:sp>
      <p:sp>
        <p:nvSpPr>
          <p:cNvPr id="799" name="Google Shape;799;p58">
            <a:extLst>
              <a:ext uri="{FF2B5EF4-FFF2-40B4-BE49-F238E27FC236}">
                <a16:creationId xmlns:a16="http://schemas.microsoft.com/office/drawing/2014/main" id="{7F4F5EFD-FDCB-365C-F296-AD636E87F29F}"/>
              </a:ext>
            </a:extLst>
          </p:cNvPr>
          <p:cNvSpPr txBox="1"/>
          <p:nvPr/>
        </p:nvSpPr>
        <p:spPr>
          <a:xfrm flipH="1">
            <a:off x="66048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Semillas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0" name="Google Shape;800;p58">
            <a:extLst>
              <a:ext uri="{FF2B5EF4-FFF2-40B4-BE49-F238E27FC236}">
                <a16:creationId xmlns:a16="http://schemas.microsoft.com/office/drawing/2014/main" id="{22E56B04-023C-9F57-724C-81E6E65FC83E}"/>
              </a:ext>
            </a:extLst>
          </p:cNvPr>
          <p:cNvSpPr txBox="1"/>
          <p:nvPr/>
        </p:nvSpPr>
        <p:spPr>
          <a:xfrm flipH="1">
            <a:off x="6475447" y="2980545"/>
            <a:ext cx="2157891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Aplicación de 5 ficheros de semillas para </a:t>
            </a:r>
            <a:r>
              <a:rPr lang="es-ES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generar 5 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simulaciones/topología</a:t>
            </a:r>
          </a:p>
        </p:txBody>
      </p:sp>
      <p:cxnSp>
        <p:nvCxnSpPr>
          <p:cNvPr id="801" name="Google Shape;801;p58">
            <a:extLst>
              <a:ext uri="{FF2B5EF4-FFF2-40B4-BE49-F238E27FC236}">
                <a16:creationId xmlns:a16="http://schemas.microsoft.com/office/drawing/2014/main" id="{21B2A86A-C20B-2E1E-80B3-A7277FA47329}"/>
              </a:ext>
            </a:extLst>
          </p:cNvPr>
          <p:cNvCxnSpPr>
            <a:stCxn id="802" idx="6"/>
            <a:endCxn id="803" idx="2"/>
          </p:cNvCxnSpPr>
          <p:nvPr/>
        </p:nvCxnSpPr>
        <p:spPr>
          <a:xfrm>
            <a:off x="17075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7C72A3A5-7FF5-2516-6790-936AB4EC52AF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8">
            <a:extLst>
              <a:ext uri="{FF2B5EF4-FFF2-40B4-BE49-F238E27FC236}">
                <a16:creationId xmlns:a16="http://schemas.microsoft.com/office/drawing/2014/main" id="{42B652F3-61F4-F509-6448-545066247917}"/>
              </a:ext>
            </a:extLst>
          </p:cNvPr>
          <p:cNvCxnSpPr>
            <a:stCxn id="805" idx="6"/>
            <a:endCxn id="807" idx="2"/>
          </p:cNvCxnSpPr>
          <p:nvPr/>
        </p:nvCxnSpPr>
        <p:spPr>
          <a:xfrm>
            <a:off x="56353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8">
            <a:extLst>
              <a:ext uri="{FF2B5EF4-FFF2-40B4-BE49-F238E27FC236}">
                <a16:creationId xmlns:a16="http://schemas.microsoft.com/office/drawing/2014/main" id="{A63F62A6-6470-6B9E-6F2E-ACC4E79B3E79}"/>
              </a:ext>
            </a:extLst>
          </p:cNvPr>
          <p:cNvCxnSpPr>
            <a:stCxn id="802" idx="4"/>
            <a:endCxn id="793" idx="0"/>
          </p:cNvCxnSpPr>
          <p:nvPr/>
        </p:nvCxnSpPr>
        <p:spPr>
          <a:xfrm>
            <a:off x="16193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EAA9FE0E-0219-8373-BAF5-39AC16BDA509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88F8C84A-BB44-5B7E-4E1A-21A1D9C10222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8">
            <a:extLst>
              <a:ext uri="{FF2B5EF4-FFF2-40B4-BE49-F238E27FC236}">
                <a16:creationId xmlns:a16="http://schemas.microsoft.com/office/drawing/2014/main" id="{33C2F288-F9EA-4F83-F704-AA94249D9757}"/>
              </a:ext>
            </a:extLst>
          </p:cNvPr>
          <p:cNvCxnSpPr>
            <a:stCxn id="807" idx="4"/>
            <a:endCxn id="799" idx="0"/>
          </p:cNvCxnSpPr>
          <p:nvPr/>
        </p:nvCxnSpPr>
        <p:spPr>
          <a:xfrm>
            <a:off x="75110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8">
            <a:extLst>
              <a:ext uri="{FF2B5EF4-FFF2-40B4-BE49-F238E27FC236}">
                <a16:creationId xmlns:a16="http://schemas.microsoft.com/office/drawing/2014/main" id="{A60453A1-9F03-F28C-0DB0-30676502003F}"/>
              </a:ext>
            </a:extLst>
          </p:cNvPr>
          <p:cNvSpPr/>
          <p:nvPr/>
        </p:nvSpPr>
        <p:spPr>
          <a:xfrm>
            <a:off x="15311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FD11ABD6-3979-6033-05C0-8E76AFC20B57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523F8531-32B4-CB70-B24F-4E1367D0710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7" name="Google Shape;807;p58">
            <a:extLst>
              <a:ext uri="{FF2B5EF4-FFF2-40B4-BE49-F238E27FC236}">
                <a16:creationId xmlns:a16="http://schemas.microsoft.com/office/drawing/2014/main" id="{CF56ACC9-6DAA-270F-5751-98C82EA9414F}"/>
              </a:ext>
            </a:extLst>
          </p:cNvPr>
          <p:cNvSpPr/>
          <p:nvPr/>
        </p:nvSpPr>
        <p:spPr>
          <a:xfrm>
            <a:off x="74228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34390DAB-1120-D5DF-FBC8-790D04BC6D14}"/>
              </a:ext>
            </a:extLst>
          </p:cNvPr>
          <p:cNvSpPr txBox="1">
            <a:spLocks/>
          </p:cNvSpPr>
          <p:nvPr/>
        </p:nvSpPr>
        <p:spPr>
          <a:xfrm>
            <a:off x="5232022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  <p:sp>
        <p:nvSpPr>
          <p:cNvPr id="10" name="Google Shape;710;p51">
            <a:extLst>
              <a:ext uri="{FF2B5EF4-FFF2-40B4-BE49-F238E27FC236}">
                <a16:creationId xmlns:a16="http://schemas.microsoft.com/office/drawing/2014/main" id="{125FF9A3-25DD-3677-9C5B-AC56282CF4FB}"/>
              </a:ext>
            </a:extLst>
          </p:cNvPr>
          <p:cNvSpPr txBox="1">
            <a:spLocks/>
          </p:cNvSpPr>
          <p:nvPr/>
        </p:nvSpPr>
        <p:spPr>
          <a:xfrm>
            <a:off x="7160979" y="3966525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067ECB-E29C-270F-7B32-DB974F666996}"/>
              </a:ext>
            </a:extLst>
          </p:cNvPr>
          <p:cNvSpPr txBox="1"/>
          <p:nvPr/>
        </p:nvSpPr>
        <p:spPr>
          <a:xfrm>
            <a:off x="2378303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8D079E-EE66-7442-D851-693535463012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BB315D-2989-03BD-75E7-8D326E0C1F93}"/>
              </a:ext>
            </a:extLst>
          </p:cNvPr>
          <p:cNvSpPr txBox="1"/>
          <p:nvPr/>
        </p:nvSpPr>
        <p:spPr>
          <a:xfrm>
            <a:off x="640327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2" name="Google Shape;710;p51">
            <a:extLst>
              <a:ext uri="{FF2B5EF4-FFF2-40B4-BE49-F238E27FC236}">
                <a16:creationId xmlns:a16="http://schemas.microsoft.com/office/drawing/2014/main" id="{6DDD16EC-FF46-A3D4-9F4A-02435C1155A7}"/>
              </a:ext>
            </a:extLst>
          </p:cNvPr>
          <p:cNvSpPr txBox="1">
            <a:spLocks/>
          </p:cNvSpPr>
          <p:nvPr/>
        </p:nvSpPr>
        <p:spPr>
          <a:xfrm>
            <a:off x="1193829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6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6E105DE7-E0A4-CA32-60C0-2B542217CFEE}"/>
              </a:ext>
            </a:extLst>
          </p:cNvPr>
          <p:cNvSpPr txBox="1">
            <a:spLocks/>
          </p:cNvSpPr>
          <p:nvPr/>
        </p:nvSpPr>
        <p:spPr>
          <a:xfrm>
            <a:off x="3204132" y="3981349"/>
            <a:ext cx="674592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633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  <p:bldP spid="14" grpId="0"/>
      <p:bldP spid="2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E250FE4-C666-B903-DF30-5F7B5706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8">
            <a:extLst>
              <a:ext uri="{FF2B5EF4-FFF2-40B4-BE49-F238E27FC236}">
                <a16:creationId xmlns:a16="http://schemas.microsoft.com/office/drawing/2014/main" id="{3CD71C97-BA0B-A77F-0290-798BAE686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dirty="0"/>
          </a:p>
        </p:txBody>
      </p:sp>
      <p:sp>
        <p:nvSpPr>
          <p:cNvPr id="795" name="Google Shape;795;p58">
            <a:extLst>
              <a:ext uri="{FF2B5EF4-FFF2-40B4-BE49-F238E27FC236}">
                <a16:creationId xmlns:a16="http://schemas.microsoft.com/office/drawing/2014/main" id="{6ABB1807-08E5-C331-55A7-20BB924AF3E1}"/>
              </a:ext>
            </a:extLst>
          </p:cNvPr>
          <p:cNvSpPr txBox="1"/>
          <p:nvPr/>
        </p:nvSpPr>
        <p:spPr>
          <a:xfrm flipH="1">
            <a:off x="26770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Topologías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6" name="Google Shape;796;p58">
            <a:extLst>
              <a:ext uri="{FF2B5EF4-FFF2-40B4-BE49-F238E27FC236}">
                <a16:creationId xmlns:a16="http://schemas.microsoft.com/office/drawing/2014/main" id="{6398CAFC-3B7E-4F7D-ED84-19F0B55E61AD}"/>
              </a:ext>
            </a:extLst>
          </p:cNvPr>
          <p:cNvSpPr txBox="1"/>
          <p:nvPr/>
        </p:nvSpPr>
        <p:spPr>
          <a:xfrm flipH="1">
            <a:off x="2545174" y="2980545"/>
            <a:ext cx="2073529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Obtenidas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salida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la </a:t>
            </a:r>
            <a:r>
              <a:rPr lang="fr-FR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herramienta</a:t>
            </a:r>
            <a:r>
              <a:rPr lang="fr-FR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BRITE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7" name="Google Shape;797;p58">
            <a:extLst>
              <a:ext uri="{FF2B5EF4-FFF2-40B4-BE49-F238E27FC236}">
                <a16:creationId xmlns:a16="http://schemas.microsoft.com/office/drawing/2014/main" id="{40DC18FF-23EE-58C3-7505-57BE2D907385}"/>
              </a:ext>
            </a:extLst>
          </p:cNvPr>
          <p:cNvSpPr txBox="1"/>
          <p:nvPr/>
        </p:nvSpPr>
        <p:spPr>
          <a:xfrm flipH="1">
            <a:off x="4640925" y="2416988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Instantes</a:t>
            </a:r>
            <a:endParaRPr sz="2000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8" name="Google Shape;798;p58">
            <a:extLst>
              <a:ext uri="{FF2B5EF4-FFF2-40B4-BE49-F238E27FC236}">
                <a16:creationId xmlns:a16="http://schemas.microsoft.com/office/drawing/2014/main" id="{5A592254-0BDD-1976-ADBD-54BCC5292FDF}"/>
              </a:ext>
            </a:extLst>
          </p:cNvPr>
          <p:cNvSpPr txBox="1"/>
          <p:nvPr/>
        </p:nvSpPr>
        <p:spPr>
          <a:xfrm flipH="1">
            <a:off x="4600066" y="2971400"/>
            <a:ext cx="1998942" cy="5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 conjunto de datos se constituye por un año completo de muestras/hora</a:t>
            </a:r>
          </a:p>
        </p:txBody>
      </p:sp>
      <p:cxnSp>
        <p:nvCxnSpPr>
          <p:cNvPr id="804" name="Google Shape;804;p58">
            <a:extLst>
              <a:ext uri="{FF2B5EF4-FFF2-40B4-BE49-F238E27FC236}">
                <a16:creationId xmlns:a16="http://schemas.microsoft.com/office/drawing/2014/main" id="{37C4C0E4-0F12-ED85-34C9-063982C42E1A}"/>
              </a:ext>
            </a:extLst>
          </p:cNvPr>
          <p:cNvCxnSpPr>
            <a:cxnSpLocks/>
          </p:cNvCxnSpPr>
          <p:nvPr/>
        </p:nvCxnSpPr>
        <p:spPr>
          <a:xfrm>
            <a:off x="3671425" y="1994563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8">
            <a:extLst>
              <a:ext uri="{FF2B5EF4-FFF2-40B4-BE49-F238E27FC236}">
                <a16:creationId xmlns:a16="http://schemas.microsoft.com/office/drawing/2014/main" id="{00547202-D840-62E9-3CC0-942A606FC21D}"/>
              </a:ext>
            </a:extLst>
          </p:cNvPr>
          <p:cNvCxnSpPr>
            <a:stCxn id="803" idx="4"/>
            <a:endCxn id="795" idx="0"/>
          </p:cNvCxnSpPr>
          <p:nvPr/>
        </p:nvCxnSpPr>
        <p:spPr>
          <a:xfrm>
            <a:off x="35832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8">
            <a:extLst>
              <a:ext uri="{FF2B5EF4-FFF2-40B4-BE49-F238E27FC236}">
                <a16:creationId xmlns:a16="http://schemas.microsoft.com/office/drawing/2014/main" id="{2FA85AF1-BA6F-B2FE-3834-82734449ED01}"/>
              </a:ext>
            </a:extLst>
          </p:cNvPr>
          <p:cNvCxnSpPr>
            <a:stCxn id="805" idx="4"/>
            <a:endCxn id="797" idx="0"/>
          </p:cNvCxnSpPr>
          <p:nvPr/>
        </p:nvCxnSpPr>
        <p:spPr>
          <a:xfrm>
            <a:off x="5547125" y="2082763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58">
            <a:extLst>
              <a:ext uri="{FF2B5EF4-FFF2-40B4-BE49-F238E27FC236}">
                <a16:creationId xmlns:a16="http://schemas.microsoft.com/office/drawing/2014/main" id="{EB8481C3-9A17-693F-EE88-B726323E9F1F}"/>
              </a:ext>
            </a:extLst>
          </p:cNvPr>
          <p:cNvSpPr/>
          <p:nvPr/>
        </p:nvSpPr>
        <p:spPr>
          <a:xfrm>
            <a:off x="34950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5" name="Google Shape;805;p58">
            <a:extLst>
              <a:ext uri="{FF2B5EF4-FFF2-40B4-BE49-F238E27FC236}">
                <a16:creationId xmlns:a16="http://schemas.microsoft.com/office/drawing/2014/main" id="{45509322-CF6C-EF1C-0B59-1DF013F41B4E}"/>
              </a:ext>
            </a:extLst>
          </p:cNvPr>
          <p:cNvSpPr/>
          <p:nvPr/>
        </p:nvSpPr>
        <p:spPr>
          <a:xfrm>
            <a:off x="5458925" y="1906363"/>
            <a:ext cx="176400" cy="17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710;p51">
            <a:extLst>
              <a:ext uri="{FF2B5EF4-FFF2-40B4-BE49-F238E27FC236}">
                <a16:creationId xmlns:a16="http://schemas.microsoft.com/office/drawing/2014/main" id="{F715CC1B-81CA-8A32-62AF-ADF6038D5199}"/>
              </a:ext>
            </a:extLst>
          </p:cNvPr>
          <p:cNvSpPr txBox="1">
            <a:spLocks/>
          </p:cNvSpPr>
          <p:nvPr/>
        </p:nvSpPr>
        <p:spPr>
          <a:xfrm>
            <a:off x="5179825" y="3975668"/>
            <a:ext cx="858060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8760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F8071D-B228-4BD6-E236-A0A1A17AA9E7}"/>
              </a:ext>
            </a:extLst>
          </p:cNvPr>
          <p:cNvSpPr txBox="1"/>
          <p:nvPr/>
        </p:nvSpPr>
        <p:spPr>
          <a:xfrm>
            <a:off x="4375382" y="4019619"/>
            <a:ext cx="306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Playfair Display" panose="00000500000000000000" pitchFamily="2" charset="0"/>
              </a:rPr>
              <a:t>x</a:t>
            </a:r>
          </a:p>
        </p:txBody>
      </p:sp>
      <p:sp>
        <p:nvSpPr>
          <p:cNvPr id="3" name="Google Shape;710;p51">
            <a:extLst>
              <a:ext uri="{FF2B5EF4-FFF2-40B4-BE49-F238E27FC236}">
                <a16:creationId xmlns:a16="http://schemas.microsoft.com/office/drawing/2014/main" id="{1C6253B3-1BDA-C3F2-8DA6-B10FA0D83B2B}"/>
              </a:ext>
            </a:extLst>
          </p:cNvPr>
          <p:cNvSpPr txBox="1">
            <a:spLocks/>
          </p:cNvSpPr>
          <p:nvPr/>
        </p:nvSpPr>
        <p:spPr>
          <a:xfrm>
            <a:off x="3158195" y="3975669"/>
            <a:ext cx="753784" cy="4845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" sz="2000" dirty="0"/>
              <a:t>180</a:t>
            </a:r>
          </a:p>
        </p:txBody>
      </p:sp>
    </p:spTree>
    <p:extLst>
      <p:ext uri="{BB962C8B-B14F-4D97-AF65-F5344CB8AC3E}">
        <p14:creationId xmlns:p14="http://schemas.microsoft.com/office/powerpoint/2010/main" val="22284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1"/>
          <p:cNvSpPr txBox="1">
            <a:spLocks noGrp="1"/>
          </p:cNvSpPr>
          <p:nvPr>
            <p:ph type="title"/>
          </p:nvPr>
        </p:nvSpPr>
        <p:spPr>
          <a:xfrm>
            <a:off x="1284000" y="1728450"/>
            <a:ext cx="6576000" cy="1045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47.304.000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1" name="Google Shape;711;p51"/>
          <p:cNvSpPr txBox="1">
            <a:spLocks noGrp="1"/>
          </p:cNvSpPr>
          <p:nvPr>
            <p:ph type="subTitle" idx="1"/>
          </p:nvPr>
        </p:nvSpPr>
        <p:spPr>
          <a:xfrm>
            <a:off x="1284000" y="27736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naheim"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aheim"/>
                <a:sym typeface="Anaheim"/>
              </a:rPr>
              <a:t>Simulaciones únicas posibles en DEN2NE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8CFACA69-8FA9-0CCC-1E8D-ED0482F4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72BE1994-D51D-447A-C505-D49FDF0C07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25" name="Imagen 2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C04C278-5FE5-2937-5081-28D8A64A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58"/>
          <a:stretch/>
        </p:blipFill>
        <p:spPr>
          <a:xfrm>
            <a:off x="918226" y="1214398"/>
            <a:ext cx="6991653" cy="34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2D0DAE79-9B0A-B94C-2475-11752EBF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85B96647-FAD3-6119-5397-51A0B4CB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" y="971723"/>
            <a:ext cx="6658559" cy="2222039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32A1B631-9537-7A67-DFC0-F783747ED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1D4488-5BD1-7A78-C5EA-4CD6CAEFE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"/>
          <a:stretch/>
        </p:blipFill>
        <p:spPr>
          <a:xfrm>
            <a:off x="2257225" y="2674060"/>
            <a:ext cx="3400993" cy="1771999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4A391E50-80E4-8175-3AB3-DB9147AFD4F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381191" y="2549046"/>
            <a:ext cx="876034" cy="1011015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78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4355B853-DFAD-7F9A-ED1E-753ACEBE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" t="9553"/>
          <a:stretch/>
        </p:blipFill>
        <p:spPr>
          <a:xfrm>
            <a:off x="720000" y="1204482"/>
            <a:ext cx="7704000" cy="2579007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AF948123-9429-4C86-79FA-787209AD8268}"/>
              </a:ext>
            </a:extLst>
          </p:cNvPr>
          <p:cNvSpPr/>
          <p:nvPr/>
        </p:nvSpPr>
        <p:spPr>
          <a:xfrm>
            <a:off x="635357" y="3462798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BAFEB3A-C9D2-F059-D0BE-D4B52A3A3995}"/>
              </a:ext>
            </a:extLst>
          </p:cNvPr>
          <p:cNvGrpSpPr/>
          <p:nvPr/>
        </p:nvGrpSpPr>
        <p:grpSpPr>
          <a:xfrm rot="16200000">
            <a:off x="1659608" y="2847240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A37119F3-AC91-FBD7-AFC1-FFE5E643CDA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7220F153-E89D-AB36-E373-397D4B48CF0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912;p65">
            <a:extLst>
              <a:ext uri="{FF2B5EF4-FFF2-40B4-BE49-F238E27FC236}">
                <a16:creationId xmlns:a16="http://schemas.microsoft.com/office/drawing/2014/main" id="{F6B459AC-34E2-3A4C-9114-1C16C2DF8C4A}"/>
              </a:ext>
            </a:extLst>
          </p:cNvPr>
          <p:cNvSpPr/>
          <p:nvPr/>
        </p:nvSpPr>
        <p:spPr>
          <a:xfrm>
            <a:off x="4596353" y="3462798"/>
            <a:ext cx="236833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Día 28 de cada mes a las 11:00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193237D0-A242-8622-7BB0-08BF772C00C0}"/>
              </a:ext>
            </a:extLst>
          </p:cNvPr>
          <p:cNvGrpSpPr/>
          <p:nvPr/>
        </p:nvGrpSpPr>
        <p:grpSpPr>
          <a:xfrm>
            <a:off x="3811978" y="3462798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A10D6637-734E-7804-FC54-2EB83B30D1E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77F51BF0-6947-9D41-5349-E4780A05B4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11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4E034B1-03B2-65E2-D03D-C913B49A5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" t="9553"/>
          <a:stretch/>
        </p:blipFill>
        <p:spPr>
          <a:xfrm>
            <a:off x="720000" y="1204482"/>
            <a:ext cx="7704000" cy="2579007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3" name="Google Shape;912;p65">
            <a:extLst>
              <a:ext uri="{FF2B5EF4-FFF2-40B4-BE49-F238E27FC236}">
                <a16:creationId xmlns:a16="http://schemas.microsoft.com/office/drawing/2014/main" id="{8D9367FA-84E3-AC18-D67B-0AAD63C3CAF6}"/>
              </a:ext>
            </a:extLst>
          </p:cNvPr>
          <p:cNvSpPr/>
          <p:nvPr/>
        </p:nvSpPr>
        <p:spPr>
          <a:xfrm>
            <a:off x="2209685" y="3508518"/>
            <a:ext cx="1481637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de test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" name="Google Shape;1405;p76">
            <a:extLst>
              <a:ext uri="{FF2B5EF4-FFF2-40B4-BE49-F238E27FC236}">
                <a16:creationId xmlns:a16="http://schemas.microsoft.com/office/drawing/2014/main" id="{0C4122F4-54A0-AB63-4B53-1D848AD149AE}"/>
              </a:ext>
            </a:extLst>
          </p:cNvPr>
          <p:cNvGrpSpPr/>
          <p:nvPr/>
        </p:nvGrpSpPr>
        <p:grpSpPr>
          <a:xfrm rot="16200000">
            <a:off x="2646404" y="2892960"/>
            <a:ext cx="608201" cy="430500"/>
            <a:chOff x="5037700" y="2430325"/>
            <a:chExt cx="75950" cy="65850"/>
          </a:xfrm>
        </p:grpSpPr>
        <p:sp>
          <p:nvSpPr>
            <p:cNvPr id="5" name="Google Shape;1406;p76">
              <a:extLst>
                <a:ext uri="{FF2B5EF4-FFF2-40B4-BE49-F238E27FC236}">
                  <a16:creationId xmlns:a16="http://schemas.microsoft.com/office/drawing/2014/main" id="{FFA1EFCB-F208-2CC0-421B-26A0A85CAAD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07;p76">
              <a:extLst>
                <a:ext uri="{FF2B5EF4-FFF2-40B4-BE49-F238E27FC236}">
                  <a16:creationId xmlns:a16="http://schemas.microsoft.com/office/drawing/2014/main" id="{221EDDA4-D892-EDA7-427F-7B8B61A1EB0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306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1A57C1B1-7AAF-FE91-A9AD-7CEDC9BB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" t="9553"/>
          <a:stretch/>
        </p:blipFill>
        <p:spPr>
          <a:xfrm>
            <a:off x="720000" y="1204482"/>
            <a:ext cx="7704000" cy="2579007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64B0FFD2-A0BF-0BD9-7656-DDB39CFE280B}"/>
              </a:ext>
            </a:extLst>
          </p:cNvPr>
          <p:cNvGrpSpPr/>
          <p:nvPr/>
        </p:nvGrpSpPr>
        <p:grpSpPr>
          <a:xfrm rot="5400000">
            <a:off x="5384587" y="2406342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6AF1EC47-DB1C-71C7-8F7E-48418061C50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BAD6B311-5F54-A8CC-F720-F517C4544E8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E4D4802A-13EA-AE9E-FC3E-25A0F63B44C8}"/>
              </a:ext>
            </a:extLst>
          </p:cNvPr>
          <p:cNvSpPr/>
          <p:nvPr/>
        </p:nvSpPr>
        <p:spPr>
          <a:xfrm>
            <a:off x="4124389" y="3043537"/>
            <a:ext cx="312859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finales con 160920 datos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96661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DA7AF82F-AE86-7DC8-2EB9-F036BF0A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B7ECFE4-898E-2259-466B-AF3D2AC25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09FC89EF-5712-2F54-4A8B-734D59B67FE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6" name="Google Shape;536;p37">
            <a:extLst>
              <a:ext uri="{FF2B5EF4-FFF2-40B4-BE49-F238E27FC236}">
                <a16:creationId xmlns:a16="http://schemas.microsoft.com/office/drawing/2014/main" id="{32814DC0-D18B-3CC8-5F85-0D776CFDE91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2A62A3F2-6A7F-F658-047F-CB0BDF4B286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8" name="Google Shape;538;p37">
            <a:extLst>
              <a:ext uri="{FF2B5EF4-FFF2-40B4-BE49-F238E27FC236}">
                <a16:creationId xmlns:a16="http://schemas.microsoft.com/office/drawing/2014/main" id="{AC4BFBA4-F651-44AC-0DB7-9F9AEF4DE7A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419271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05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90CD981-36BA-FE6C-5C8D-72659F2E561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0" name="Google Shape;540;p37">
            <a:extLst>
              <a:ext uri="{FF2B5EF4-FFF2-40B4-BE49-F238E27FC236}">
                <a16:creationId xmlns:a16="http://schemas.microsoft.com/office/drawing/2014/main" id="{5470CD94-8B84-D9F7-ADF1-01AED40D76E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18549" y="3177441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06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F431F934-7E20-5B74-5A8B-DCEA9B5743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del conjunto de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482B10FC-17C7-7ABF-C85D-8FF0086BD5C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Preprocesado de los datos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F2C43D9E-372E-A1E2-4623-3F09187324B0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Selección de datos de producción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4" name="Google Shape;544;p37">
            <a:extLst>
              <a:ext uri="{FF2B5EF4-FFF2-40B4-BE49-F238E27FC236}">
                <a16:creationId xmlns:a16="http://schemas.microsoft.com/office/drawing/2014/main" id="{C4F6128E-544C-259E-64DC-1553E234ACE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0000" y="3646600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Cálculo de los valores de carga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5" name="Google Shape;545;p37">
            <a:extLst>
              <a:ext uri="{FF2B5EF4-FFF2-40B4-BE49-F238E27FC236}">
                <a16:creationId xmlns:a16="http://schemas.microsoft.com/office/drawing/2014/main" id="{325B2107-E364-211A-E7B2-655536D2139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419270" y="3646600"/>
            <a:ext cx="2531949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eneración de topologías en BRITE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6" name="Google Shape;546;p37">
            <a:extLst>
              <a:ext uri="{FF2B5EF4-FFF2-40B4-BE49-F238E27FC236}">
                <a16:creationId xmlns:a16="http://schemas.microsoft.com/office/drawing/2014/main" id="{D193A29E-EFE4-91EA-37DF-479FDDC93A16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18550" y="3646600"/>
            <a:ext cx="281971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Simulación de topologías en DEN2NE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783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2A8C9522-35C3-8F96-8110-CEF6A94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1A57C1B1-7AAF-FE91-A9AD-7CEDC9BB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" t="9553"/>
          <a:stretch/>
        </p:blipFill>
        <p:spPr>
          <a:xfrm>
            <a:off x="720000" y="1210243"/>
            <a:ext cx="7704000" cy="2579007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8FA34C27-BEDD-F995-D97A-D85547CA8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64B0FFD2-A0BF-0BD9-7656-DDB39CFE280B}"/>
              </a:ext>
            </a:extLst>
          </p:cNvPr>
          <p:cNvGrpSpPr/>
          <p:nvPr/>
        </p:nvGrpSpPr>
        <p:grpSpPr>
          <a:xfrm rot="5400000">
            <a:off x="7376672" y="2452063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6AF1EC47-DB1C-71C7-8F7E-48418061C50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BAD6B311-5F54-A8CC-F720-F517C4544E8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0;p51">
            <a:extLst>
              <a:ext uri="{FF2B5EF4-FFF2-40B4-BE49-F238E27FC236}">
                <a16:creationId xmlns:a16="http://schemas.microsoft.com/office/drawing/2014/main" id="{85521046-A7FE-142F-44E5-EE78D7DC3D36}"/>
              </a:ext>
            </a:extLst>
          </p:cNvPr>
          <p:cNvSpPr txBox="1">
            <a:spLocks/>
          </p:cNvSpPr>
          <p:nvPr/>
        </p:nvSpPr>
        <p:spPr>
          <a:xfrm>
            <a:off x="6735827" y="3147588"/>
            <a:ext cx="1889889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1800" dirty="0"/>
              <a:t>1.931.040 datos</a:t>
            </a:r>
          </a:p>
        </p:txBody>
      </p:sp>
    </p:spTree>
    <p:extLst>
      <p:ext uri="{BB962C8B-B14F-4D97-AF65-F5344CB8AC3E}">
        <p14:creationId xmlns:p14="http://schemas.microsoft.com/office/powerpoint/2010/main" val="77002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49344A54-4D3C-57C3-F53C-DFE5D4C8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493CAEA-E479-3F0D-B67C-99D34537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" y="971723"/>
            <a:ext cx="6658559" cy="2222039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59EAA5B-A608-E804-AC58-111FDD993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41F2125E-A76A-7FC4-D9AD-E5FAEDD0D850}"/>
              </a:ext>
            </a:extLst>
          </p:cNvPr>
          <p:cNvSpPr/>
          <p:nvPr/>
        </p:nvSpPr>
        <p:spPr>
          <a:xfrm>
            <a:off x="787178" y="3060757"/>
            <a:ext cx="3009084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fecha y hora para las pruebas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EA09506E-DA3D-7C49-3D03-B13B63AC2150}"/>
              </a:ext>
            </a:extLst>
          </p:cNvPr>
          <p:cNvGrpSpPr/>
          <p:nvPr/>
        </p:nvGrpSpPr>
        <p:grpSpPr>
          <a:xfrm rot="16200000">
            <a:off x="1811429" y="2445199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ED0B9857-7179-D937-E121-CA065236E05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119401AA-60A1-DA03-E829-B87B1AB0406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05;p76">
            <a:extLst>
              <a:ext uri="{FF2B5EF4-FFF2-40B4-BE49-F238E27FC236}">
                <a16:creationId xmlns:a16="http://schemas.microsoft.com/office/drawing/2014/main" id="{05873189-4D62-17CE-D540-13F230107398}"/>
              </a:ext>
            </a:extLst>
          </p:cNvPr>
          <p:cNvGrpSpPr/>
          <p:nvPr/>
        </p:nvGrpSpPr>
        <p:grpSpPr>
          <a:xfrm>
            <a:off x="3963799" y="3060757"/>
            <a:ext cx="608201" cy="430500"/>
            <a:chOff x="5037700" y="2430325"/>
            <a:chExt cx="75950" cy="65850"/>
          </a:xfrm>
        </p:grpSpPr>
        <p:sp>
          <p:nvSpPr>
            <p:cNvPr id="28" name="Google Shape;1406;p76">
              <a:extLst>
                <a:ext uri="{FF2B5EF4-FFF2-40B4-BE49-F238E27FC236}">
                  <a16:creationId xmlns:a16="http://schemas.microsoft.com/office/drawing/2014/main" id="{EB056ECC-CA5D-558A-B78F-60A20DB6750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7;p76">
              <a:extLst>
                <a:ext uri="{FF2B5EF4-FFF2-40B4-BE49-F238E27FC236}">
                  <a16:creationId xmlns:a16="http://schemas.microsoft.com/office/drawing/2014/main" id="{B804C144-F528-5291-6CEC-7C646FFD459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5807CAA0-287B-7E35-A569-1F8CA7D6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36" y="2285908"/>
            <a:ext cx="2881312" cy="24106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373D347-F848-74D5-6490-943A7102F7F8}"/>
              </a:ext>
            </a:extLst>
          </p:cNvPr>
          <p:cNvSpPr/>
          <p:nvPr/>
        </p:nvSpPr>
        <p:spPr>
          <a:xfrm>
            <a:off x="4837470" y="3551202"/>
            <a:ext cx="2788443" cy="10639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99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1ACEC041-96B2-40CC-0C63-A29EDFFE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2E8571F-AF34-82C6-1C7D-E28A49F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93389"/>
            <a:ext cx="6873633" cy="2293812"/>
          </a:xfrm>
          <a:prstGeom prst="rect">
            <a:avLst/>
          </a:prstGeom>
        </p:spPr>
      </p:pic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A56D8E73-4AA3-11E4-6A5B-3E97D56CD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(II)</a:t>
            </a:r>
            <a:endParaRPr dirty="0"/>
          </a:p>
        </p:txBody>
      </p:sp>
      <p:sp>
        <p:nvSpPr>
          <p:cNvPr id="2" name="Google Shape;912;p65">
            <a:extLst>
              <a:ext uri="{FF2B5EF4-FFF2-40B4-BE49-F238E27FC236}">
                <a16:creationId xmlns:a16="http://schemas.microsoft.com/office/drawing/2014/main" id="{6F532749-3194-7F67-91E6-8E73ECD8458D}"/>
              </a:ext>
            </a:extLst>
          </p:cNvPr>
          <p:cNvSpPr/>
          <p:nvPr/>
        </p:nvSpPr>
        <p:spPr>
          <a:xfrm>
            <a:off x="2039868" y="4039203"/>
            <a:ext cx="1481637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de test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C5C06681-0627-4685-0825-3188E7A3DCE4}"/>
              </a:ext>
            </a:extLst>
          </p:cNvPr>
          <p:cNvGrpSpPr/>
          <p:nvPr/>
        </p:nvGrpSpPr>
        <p:grpSpPr>
          <a:xfrm rot="5400000">
            <a:off x="4920857" y="3076939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AF9372AA-BDA5-14C0-7136-7BE82B8C1F6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4D94C354-9257-5E9C-E4BB-DB6B1856942C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05;p76">
            <a:extLst>
              <a:ext uri="{FF2B5EF4-FFF2-40B4-BE49-F238E27FC236}">
                <a16:creationId xmlns:a16="http://schemas.microsoft.com/office/drawing/2014/main" id="{55816B9E-25C5-58ED-3552-FA3939E2504E}"/>
              </a:ext>
            </a:extLst>
          </p:cNvPr>
          <p:cNvGrpSpPr/>
          <p:nvPr/>
        </p:nvGrpSpPr>
        <p:grpSpPr>
          <a:xfrm rot="16200000">
            <a:off x="2476587" y="3423645"/>
            <a:ext cx="608201" cy="430500"/>
            <a:chOff x="5037700" y="2430325"/>
            <a:chExt cx="75950" cy="65850"/>
          </a:xfrm>
        </p:grpSpPr>
        <p:sp>
          <p:nvSpPr>
            <p:cNvPr id="9" name="Google Shape;1406;p76">
              <a:extLst>
                <a:ext uri="{FF2B5EF4-FFF2-40B4-BE49-F238E27FC236}">
                  <a16:creationId xmlns:a16="http://schemas.microsoft.com/office/drawing/2014/main" id="{AC99FC9B-0102-7A28-DB23-8E1EDE140EB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7;p76">
              <a:extLst>
                <a:ext uri="{FF2B5EF4-FFF2-40B4-BE49-F238E27FC236}">
                  <a16:creationId xmlns:a16="http://schemas.microsoft.com/office/drawing/2014/main" id="{B88A7C09-B447-5B81-EC21-522C23961D76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2;p65">
            <a:extLst>
              <a:ext uri="{FF2B5EF4-FFF2-40B4-BE49-F238E27FC236}">
                <a16:creationId xmlns:a16="http://schemas.microsoft.com/office/drawing/2014/main" id="{866C4B71-63BD-F7DC-9985-CCE5A7372AE8}"/>
              </a:ext>
            </a:extLst>
          </p:cNvPr>
          <p:cNvSpPr/>
          <p:nvPr/>
        </p:nvSpPr>
        <p:spPr>
          <a:xfrm>
            <a:off x="3660659" y="3712642"/>
            <a:ext cx="312859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ficheros finales con 160920 datos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2" name="Google Shape;1405;p76">
            <a:extLst>
              <a:ext uri="{FF2B5EF4-FFF2-40B4-BE49-F238E27FC236}">
                <a16:creationId xmlns:a16="http://schemas.microsoft.com/office/drawing/2014/main" id="{5B4FCE2C-56B3-6AC8-2179-616F115095D8}"/>
              </a:ext>
            </a:extLst>
          </p:cNvPr>
          <p:cNvGrpSpPr/>
          <p:nvPr/>
        </p:nvGrpSpPr>
        <p:grpSpPr>
          <a:xfrm rot="5400000">
            <a:off x="3262164" y="1709170"/>
            <a:ext cx="608201" cy="430500"/>
            <a:chOff x="5037700" y="2430325"/>
            <a:chExt cx="75950" cy="65850"/>
          </a:xfrm>
        </p:grpSpPr>
        <p:sp>
          <p:nvSpPr>
            <p:cNvPr id="13" name="Google Shape;1406;p76">
              <a:extLst>
                <a:ext uri="{FF2B5EF4-FFF2-40B4-BE49-F238E27FC236}">
                  <a16:creationId xmlns:a16="http://schemas.microsoft.com/office/drawing/2014/main" id="{8F104AA5-A892-F536-CA82-0E0DDA72417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7;p76">
              <a:extLst>
                <a:ext uri="{FF2B5EF4-FFF2-40B4-BE49-F238E27FC236}">
                  <a16:creationId xmlns:a16="http://schemas.microsoft.com/office/drawing/2014/main" id="{F99FC4F7-EC2A-F8E2-E959-4686FD1526D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12;p65">
            <a:extLst>
              <a:ext uri="{FF2B5EF4-FFF2-40B4-BE49-F238E27FC236}">
                <a16:creationId xmlns:a16="http://schemas.microsoft.com/office/drawing/2014/main" id="{51820BF8-B213-41E9-39EC-3F5D9AFA58B6}"/>
              </a:ext>
            </a:extLst>
          </p:cNvPr>
          <p:cNvSpPr/>
          <p:nvPr/>
        </p:nvSpPr>
        <p:spPr>
          <a:xfrm>
            <a:off x="1692322" y="1131643"/>
            <a:ext cx="3747886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12 directorios con 1080 ficheros de resultados cada uno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710;p51">
            <a:extLst>
              <a:ext uri="{FF2B5EF4-FFF2-40B4-BE49-F238E27FC236}">
                <a16:creationId xmlns:a16="http://schemas.microsoft.com/office/drawing/2014/main" id="{792E394C-1413-5856-E421-A8E1E6A0B16C}"/>
              </a:ext>
            </a:extLst>
          </p:cNvPr>
          <p:cNvSpPr txBox="1">
            <a:spLocks/>
          </p:cNvSpPr>
          <p:nvPr/>
        </p:nvSpPr>
        <p:spPr>
          <a:xfrm>
            <a:off x="7629860" y="2467595"/>
            <a:ext cx="933454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s-ES" sz="1400" dirty="0"/>
              <a:t>1.931.040</a:t>
            </a:r>
          </a:p>
          <a:p>
            <a:pPr algn="ctr"/>
            <a:r>
              <a:rPr lang="es-ES" sz="1400" dirty="0"/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425718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1F62219C-D315-8BA2-FA69-57E54FBBC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1159B42A-6A63-5E9B-F1E8-14702E4CF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Pipeline de creación del </a:t>
            </a:r>
            <a:r>
              <a:rPr lang="es-ES" dirty="0" err="1"/>
              <a:t>dataset</a:t>
            </a:r>
            <a:r>
              <a:rPr lang="es-ES" dirty="0"/>
              <a:t> final (I)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DA714-9C2B-55FC-E326-508500BB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392387"/>
            <a:ext cx="3482875" cy="2841855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576ED13C-29D0-CEC5-515A-3314803647A3}"/>
              </a:ext>
            </a:extLst>
          </p:cNvPr>
          <p:cNvSpPr/>
          <p:nvPr/>
        </p:nvSpPr>
        <p:spPr>
          <a:xfrm>
            <a:off x="2412999" y="1885950"/>
            <a:ext cx="250825" cy="1409700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911;p65">
            <a:extLst>
              <a:ext uri="{FF2B5EF4-FFF2-40B4-BE49-F238E27FC236}">
                <a16:creationId xmlns:a16="http://schemas.microsoft.com/office/drawing/2014/main" id="{3D066111-7B4A-896F-6521-F86A6E6A89C0}"/>
              </a:ext>
            </a:extLst>
          </p:cNvPr>
          <p:cNvSpPr txBox="1">
            <a:spLocks/>
          </p:cNvSpPr>
          <p:nvPr/>
        </p:nvSpPr>
        <p:spPr>
          <a:xfrm>
            <a:off x="1540360" y="2393264"/>
            <a:ext cx="1273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sz="1400" i="1" dirty="0"/>
              <a:t>DEN2NE</a:t>
            </a:r>
          </a:p>
        </p:txBody>
      </p:sp>
      <p:sp>
        <p:nvSpPr>
          <p:cNvPr id="5" name="Signo menos 4">
            <a:extLst>
              <a:ext uri="{FF2B5EF4-FFF2-40B4-BE49-F238E27FC236}">
                <a16:creationId xmlns:a16="http://schemas.microsoft.com/office/drawing/2014/main" id="{0055B305-F5F0-53F5-DE9B-2A0F0053DA60}"/>
              </a:ext>
            </a:extLst>
          </p:cNvPr>
          <p:cNvSpPr/>
          <p:nvPr/>
        </p:nvSpPr>
        <p:spPr>
          <a:xfrm>
            <a:off x="2080163" y="3055205"/>
            <a:ext cx="4653739" cy="1843365"/>
          </a:xfrm>
          <a:prstGeom prst="mathMinus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4710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F77F7500-E241-FEBA-8093-EBD3B78A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23B0513D-43D5-44F9-B0D5-D80CDD7E6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Desarrollo de modelos de IA 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73367BB9-CD60-BB9C-9A61-277D142E65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094FDF64-00AD-FE8E-837F-46C8E64E92B9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3DA0A7A7-C69B-04A2-F727-616BE7C71EAD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1022E72E-937C-01AD-CD7B-93579491A7DD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C52DF7E-A92A-6F28-23CF-960F84EBB254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7F83859D-0E0A-F247-5081-B9F1EBB9BEFC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7117F264-C1BD-B25E-9CE1-526B4864E404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D86A021A-94A7-86D1-6806-50E3D1911FB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EAE61985-26BA-BDB0-1F2D-18D36A26172E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3F6EA524-FA79-75C8-C1F1-9F33CE8DBD52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4ED2BD1C-EFAF-5F36-4936-17CA2A79CE12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8ED79E29-82E8-54F9-4E0D-20A73A056D7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96EBFFE5-93B9-D925-8DDC-C601F9855896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1A21AB2C-A3AD-73F1-43FB-E62C94C2DB29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7634EC8F-BA0E-4994-2678-4DC38A2E875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D9B39CB0-7424-57E7-7B9C-0D26743D6147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A67BF4AB-F2AD-437B-1546-0A0DC73D7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171E064-63C8-1FDE-2E1A-477BB415C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vs Deep Learning</a:t>
            </a:r>
            <a:endParaRPr dirty="0"/>
          </a:p>
        </p:txBody>
      </p:sp>
      <p:pic>
        <p:nvPicPr>
          <p:cNvPr id="6146" name="Picture 2" descr="Deep Learning Vs Machine Learning: The Ultimate, 45% OFF">
            <a:extLst>
              <a:ext uri="{FF2B5EF4-FFF2-40B4-BE49-F238E27FC236}">
                <a16:creationId xmlns:a16="http://schemas.microsoft.com/office/drawing/2014/main" id="{C0C93810-6B77-A9E7-D9A0-18D26008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561" y="1268000"/>
            <a:ext cx="4786877" cy="295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4BC65796-D9C9-C010-9AE8-ECE55B75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952B004C-80D5-A338-3698-F69EDA8F5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901" name="Google Shape;901;p64">
            <a:extLst>
              <a:ext uri="{FF2B5EF4-FFF2-40B4-BE49-F238E27FC236}">
                <a16:creationId xmlns:a16="http://schemas.microsoft.com/office/drawing/2014/main" id="{09742943-7966-67AD-A0E9-7C893B187B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178586"/>
            <a:ext cx="455739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Random</a:t>
            </a:r>
            <a:r>
              <a:rPr lang="es-ES" sz="2400" i="1" dirty="0"/>
              <a:t> Forest (RF)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CE98F-F00A-7086-0DF6-82F65974E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28889" r="15961" b="5555"/>
          <a:stretch/>
        </p:blipFill>
        <p:spPr bwMode="auto">
          <a:xfrm>
            <a:off x="4458876" y="1597522"/>
            <a:ext cx="4067059" cy="27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DB93DDB-4F9E-29ED-ED6C-532DD809D3E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377219-3BC7-2D18-8717-144A0ACD1A0A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50231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6DF9A16-21A2-ACB7-45A6-DDD154C7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111EE91-E8B8-781E-49F0-4284C495A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0485148F-C29F-3D86-2602-6AE7115AB987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 err="1"/>
              <a:t>Support</a:t>
            </a:r>
            <a:r>
              <a:rPr lang="es-ES" sz="2400" i="1" dirty="0"/>
              <a:t> Vector Machine (SVM)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6BE370-E439-9A46-225A-3DFE09EBF107}"/>
              </a:ext>
            </a:extLst>
          </p:cNvPr>
          <p:cNvSpPr txBox="1"/>
          <p:nvPr/>
        </p:nvSpPr>
        <p:spPr>
          <a:xfrm>
            <a:off x="720000" y="1845911"/>
            <a:ext cx="33821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076" name="Picture 4" descr="How Does Support Vector Machine (SVM) Algorithm Works In Machine Learning?  | Analytics Steps">
            <a:extLst>
              <a:ext uri="{FF2B5EF4-FFF2-40B4-BE49-F238E27FC236}">
                <a16:creationId xmlns:a16="http://schemas.microsoft.com/office/drawing/2014/main" id="{688DA933-CFA5-9474-5067-5D19895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 b="6148"/>
          <a:stretch/>
        </p:blipFill>
        <p:spPr bwMode="auto">
          <a:xfrm>
            <a:off x="4458876" y="1845911"/>
            <a:ext cx="3787892" cy="26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4D39EF-E792-45AE-89FE-23DACC47D084}"/>
              </a:ext>
            </a:extLst>
          </p:cNvPr>
          <p:cNvSpPr txBox="1"/>
          <p:nvPr/>
        </p:nvSpPr>
        <p:spPr>
          <a:xfrm>
            <a:off x="1204163" y="3785606"/>
            <a:ext cx="277055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K-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Fold</a:t>
            </a: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 Cross </a:t>
            </a:r>
            <a:r>
              <a:rPr lang="es-ES" sz="1600" dirty="0" err="1">
                <a:solidFill>
                  <a:schemeClr val="dk1"/>
                </a:solidFill>
                <a:latin typeface="Anaheim"/>
                <a:sym typeface="Anaheim"/>
              </a:rPr>
              <a:t>Validation</a:t>
            </a:r>
            <a:endParaRPr lang="es-ES" sz="16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5886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CE0B4F-2BA4-2C09-C703-E93C9647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7AA81A15-8DAB-C910-51E5-C89C2AD45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8BEEA073-0E45-54E4-0DDF-5088F5E8BB77}"/>
              </a:ext>
            </a:extLst>
          </p:cNvPr>
          <p:cNvSpPr/>
          <p:nvPr/>
        </p:nvSpPr>
        <p:spPr>
          <a:xfrm>
            <a:off x="1016875" y="20539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18D94877-B19D-C286-BD00-E0E457705C05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  <p:sp>
        <p:nvSpPr>
          <p:cNvPr id="2" name="Google Shape;913;p65">
            <a:extLst>
              <a:ext uri="{FF2B5EF4-FFF2-40B4-BE49-F238E27FC236}">
                <a16:creationId xmlns:a16="http://schemas.microsoft.com/office/drawing/2014/main" id="{FC7F16CD-3C6A-7C1C-4CB4-7AD241E17102}"/>
              </a:ext>
            </a:extLst>
          </p:cNvPr>
          <p:cNvSpPr/>
          <p:nvPr/>
        </p:nvSpPr>
        <p:spPr>
          <a:xfrm>
            <a:off x="1016875" y="2787496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Univariate Feature Selection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F172A033-A4FD-543A-3326-60B6E685167C}"/>
              </a:ext>
            </a:extLst>
          </p:cNvPr>
          <p:cNvSpPr/>
          <p:nvPr/>
        </p:nvSpPr>
        <p:spPr>
          <a:xfrm>
            <a:off x="1016875" y="353441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Recursive feature elimination with cross validation (RFECV)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197A2EC-EE98-AFDE-DDB3-4715D346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828800"/>
            <a:ext cx="3492432" cy="2348261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DFAF8710-E331-8B29-4694-8FE472899796}"/>
              </a:ext>
            </a:extLst>
          </p:cNvPr>
          <p:cNvSpPr/>
          <p:nvPr/>
        </p:nvSpPr>
        <p:spPr>
          <a:xfrm>
            <a:off x="6409656" y="2004807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609E03-A628-7F91-AEF0-18F6FD2E9A7E}"/>
              </a:ext>
            </a:extLst>
          </p:cNvPr>
          <p:cNvSpPr txBox="1"/>
          <p:nvPr/>
        </p:nvSpPr>
        <p:spPr>
          <a:xfrm>
            <a:off x="6236608" y="2147668"/>
            <a:ext cx="478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dk1"/>
                </a:solidFill>
                <a:latin typeface="Anaheim"/>
                <a:sym typeface="Anaheim"/>
              </a:rPr>
              <a:t>N=8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860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CE0B4F-2BA4-2C09-C703-E93C9647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7AA81A15-8DAB-C910-51E5-C89C2AD45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 (RF) </a:t>
            </a:r>
            <a:endParaRPr dirty="0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324D81-FDD0-4EFE-2640-40CD21A6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9" y="2047241"/>
            <a:ext cx="3394056" cy="2197433"/>
          </a:xfrm>
          <a:prstGeom prst="rect">
            <a:avLst/>
          </a:prstGeom>
        </p:spPr>
      </p:pic>
      <p:sp>
        <p:nvSpPr>
          <p:cNvPr id="12" name="Google Shape;912;p65">
            <a:extLst>
              <a:ext uri="{FF2B5EF4-FFF2-40B4-BE49-F238E27FC236}">
                <a16:creationId xmlns:a16="http://schemas.microsoft.com/office/drawing/2014/main" id="{8BEEA073-0E45-54E4-0DDF-5088F5E8BB77}"/>
              </a:ext>
            </a:extLst>
          </p:cNvPr>
          <p:cNvSpPr/>
          <p:nvPr/>
        </p:nvSpPr>
        <p:spPr>
          <a:xfrm>
            <a:off x="719999" y="2219523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Principal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Component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Analysis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(PCA)</a:t>
            </a:r>
          </a:p>
        </p:txBody>
      </p:sp>
      <p:grpSp>
        <p:nvGrpSpPr>
          <p:cNvPr id="17" name="Google Shape;1405;p76">
            <a:extLst>
              <a:ext uri="{FF2B5EF4-FFF2-40B4-BE49-F238E27FC236}">
                <a16:creationId xmlns:a16="http://schemas.microsoft.com/office/drawing/2014/main" id="{91660F12-E511-3A1F-4439-52E9CDF901D9}"/>
              </a:ext>
            </a:extLst>
          </p:cNvPr>
          <p:cNvGrpSpPr/>
          <p:nvPr/>
        </p:nvGrpSpPr>
        <p:grpSpPr>
          <a:xfrm>
            <a:off x="3805614" y="2219523"/>
            <a:ext cx="608201" cy="430500"/>
            <a:chOff x="5037700" y="2430325"/>
            <a:chExt cx="75950" cy="65850"/>
          </a:xfrm>
        </p:grpSpPr>
        <p:sp>
          <p:nvSpPr>
            <p:cNvPr id="18" name="Google Shape;1406;p76">
              <a:extLst>
                <a:ext uri="{FF2B5EF4-FFF2-40B4-BE49-F238E27FC236}">
                  <a16:creationId xmlns:a16="http://schemas.microsoft.com/office/drawing/2014/main" id="{37E26EEA-830B-1815-6C29-C1A6A99088D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7;p76">
              <a:extLst>
                <a:ext uri="{FF2B5EF4-FFF2-40B4-BE49-F238E27FC236}">
                  <a16:creationId xmlns:a16="http://schemas.microsoft.com/office/drawing/2014/main" id="{9DC555A6-D7CB-FCE8-E936-F4881D66D95A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5CD7E590-5029-3764-9842-A4151DFC2F45}"/>
              </a:ext>
            </a:extLst>
          </p:cNvPr>
          <p:cNvSpPr/>
          <p:nvPr/>
        </p:nvSpPr>
        <p:spPr>
          <a:xfrm>
            <a:off x="5671292" y="341630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697300-2C3C-3F59-91C3-9D73A99963C4}"/>
              </a:ext>
            </a:extLst>
          </p:cNvPr>
          <p:cNvSpPr txBox="1"/>
          <p:nvPr/>
        </p:nvSpPr>
        <p:spPr>
          <a:xfrm>
            <a:off x="5707678" y="3145957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N=3</a:t>
            </a:r>
            <a:endParaRPr lang="es-ES" sz="1200" dirty="0"/>
          </a:p>
        </p:txBody>
      </p:sp>
      <p:sp>
        <p:nvSpPr>
          <p:cNvPr id="6" name="Google Shape;901;p64">
            <a:extLst>
              <a:ext uri="{FF2B5EF4-FFF2-40B4-BE49-F238E27FC236}">
                <a16:creationId xmlns:a16="http://schemas.microsoft.com/office/drawing/2014/main" id="{18D94877-B19D-C286-BD00-E0E457705C05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7407125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68260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AF77AE36-A386-CB89-2841-43BDBEF8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>
            <a:extLst>
              <a:ext uri="{FF2B5EF4-FFF2-40B4-BE49-F238E27FC236}">
                <a16:creationId xmlns:a16="http://schemas.microsoft.com/office/drawing/2014/main" id="{418D9E99-727A-6D85-BAA4-03DFAC783D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535" name="Google Shape;535;p37">
            <a:extLst>
              <a:ext uri="{FF2B5EF4-FFF2-40B4-BE49-F238E27FC236}">
                <a16:creationId xmlns:a16="http://schemas.microsoft.com/office/drawing/2014/main" id="{83C69F80-0DA9-BF10-E0A7-F8F091F677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07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7" name="Google Shape;537;p37">
            <a:extLst>
              <a:ext uri="{FF2B5EF4-FFF2-40B4-BE49-F238E27FC236}">
                <a16:creationId xmlns:a16="http://schemas.microsoft.com/office/drawing/2014/main" id="{C9E45AF0-C220-C51C-895A-51DCA48F467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1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08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39" name="Google Shape;539;p37">
            <a:extLst>
              <a:ext uri="{FF2B5EF4-FFF2-40B4-BE49-F238E27FC236}">
                <a16:creationId xmlns:a16="http://schemas.microsoft.com/office/drawing/2014/main" id="{05813DC3-20C1-5E6A-C015-861F74AA69B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118549" y="1504570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09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41" name="Google Shape;541;p37">
            <a:extLst>
              <a:ext uri="{FF2B5EF4-FFF2-40B4-BE49-F238E27FC236}">
                <a16:creationId xmlns:a16="http://schemas.microsoft.com/office/drawing/2014/main" id="{99B735BE-A94E-B7D1-4A73-FCB7B37DC2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50" y="2029192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Playfair Display"/>
                <a:ea typeface="Playfair Display"/>
                <a:cs typeface="Playfair Display"/>
                <a:sym typeface="Playfair Display"/>
              </a:rPr>
              <a:t>Creación del dataset final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2" name="Google Shape;542;p37">
            <a:extLst>
              <a:ext uri="{FF2B5EF4-FFF2-40B4-BE49-F238E27FC236}">
                <a16:creationId xmlns:a16="http://schemas.microsoft.com/office/drawing/2014/main" id="{965A7229-F549-7010-7A89-01426776E45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419271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Desarrollo de modelos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3" name="Google Shape;543;p37">
            <a:extLst>
              <a:ext uri="{FF2B5EF4-FFF2-40B4-BE49-F238E27FC236}">
                <a16:creationId xmlns:a16="http://schemas.microsoft.com/office/drawing/2014/main" id="{336DEC49-B4DD-E64F-5509-510E171BC93B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18550" y="1973643"/>
            <a:ext cx="2305500" cy="7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  <a:endParaRPr b="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154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>
          <a:extLst>
            <a:ext uri="{FF2B5EF4-FFF2-40B4-BE49-F238E27FC236}">
              <a16:creationId xmlns:a16="http://schemas.microsoft.com/office/drawing/2014/main" id="{01F98FD6-CC14-9F78-098F-68B230D9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1FCB395B-5CA5-6ACF-481C-4B37C83848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C5483904-A38E-1E6A-C01A-0A5DC3FB2E15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  <p:sp>
        <p:nvSpPr>
          <p:cNvPr id="2" name="Google Shape;913;p65">
            <a:extLst>
              <a:ext uri="{FF2B5EF4-FFF2-40B4-BE49-F238E27FC236}">
                <a16:creationId xmlns:a16="http://schemas.microsoft.com/office/drawing/2014/main" id="{A9447B69-AA3B-2EFD-18A2-AB63EC42B6DD}"/>
              </a:ext>
            </a:extLst>
          </p:cNvPr>
          <p:cNvSpPr/>
          <p:nvPr/>
        </p:nvSpPr>
        <p:spPr>
          <a:xfrm>
            <a:off x="720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Univariate Feature Selection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" name="Google Shape;1405;p76">
            <a:extLst>
              <a:ext uri="{FF2B5EF4-FFF2-40B4-BE49-F238E27FC236}">
                <a16:creationId xmlns:a16="http://schemas.microsoft.com/office/drawing/2014/main" id="{5FFB04E6-EC48-AF67-0DDA-B565779B2A42}"/>
              </a:ext>
            </a:extLst>
          </p:cNvPr>
          <p:cNvGrpSpPr/>
          <p:nvPr/>
        </p:nvGrpSpPr>
        <p:grpSpPr>
          <a:xfrm>
            <a:off x="3805615" y="2743404"/>
            <a:ext cx="608201" cy="430500"/>
            <a:chOff x="5037700" y="2430325"/>
            <a:chExt cx="75950" cy="65850"/>
          </a:xfrm>
        </p:grpSpPr>
        <p:sp>
          <p:nvSpPr>
            <p:cNvPr id="4" name="Google Shape;1406;p76">
              <a:extLst>
                <a:ext uri="{FF2B5EF4-FFF2-40B4-BE49-F238E27FC236}">
                  <a16:creationId xmlns:a16="http://schemas.microsoft.com/office/drawing/2014/main" id="{F825314B-69D4-4E80-D2A6-9DA29109BA17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07;p76">
              <a:extLst>
                <a:ext uri="{FF2B5EF4-FFF2-40B4-BE49-F238E27FC236}">
                  <a16:creationId xmlns:a16="http://schemas.microsoft.com/office/drawing/2014/main" id="{A301E3FE-C67F-5B83-D7A0-56FD949B5E5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EF811F00-07E5-EF7D-E257-157365BD3877}"/>
              </a:ext>
            </a:extLst>
          </p:cNvPr>
          <p:cNvSpPr/>
          <p:nvPr/>
        </p:nvSpPr>
        <p:spPr>
          <a:xfrm>
            <a:off x="4572000" y="2743404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Pruebas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N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óptimo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34171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>
          <a:extLst>
            <a:ext uri="{FF2B5EF4-FFF2-40B4-BE49-F238E27FC236}">
              <a16:creationId xmlns:a16="http://schemas.microsoft.com/office/drawing/2014/main" id="{F5FDE823-7842-B77C-B051-02C52F5F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Imagen 89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EA8E9D1-7872-4677-3631-9604E9CF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58" y="2047241"/>
            <a:ext cx="3513478" cy="2197433"/>
          </a:xfrm>
          <a:prstGeom prst="rect">
            <a:avLst/>
          </a:prstGeom>
        </p:spPr>
      </p:pic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581FFB44-6D95-A5C7-1816-21402DF55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(RF) </a:t>
            </a:r>
            <a:endParaRPr dirty="0"/>
          </a:p>
        </p:txBody>
      </p:sp>
      <p:sp>
        <p:nvSpPr>
          <p:cNvPr id="13" name="Google Shape;913;p65">
            <a:extLst>
              <a:ext uri="{FF2B5EF4-FFF2-40B4-BE49-F238E27FC236}">
                <a16:creationId xmlns:a16="http://schemas.microsoft.com/office/drawing/2014/main" id="{469B97EB-2A8A-67B4-9513-94010E9123E0}"/>
              </a:ext>
            </a:extLst>
          </p:cNvPr>
          <p:cNvSpPr/>
          <p:nvPr/>
        </p:nvSpPr>
        <p:spPr>
          <a:xfrm>
            <a:off x="720000" y="3406015"/>
            <a:ext cx="2957100" cy="4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Recursive feature elimination with cross validation (RFECV)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1" name="Google Shape;1405;p76">
            <a:extLst>
              <a:ext uri="{FF2B5EF4-FFF2-40B4-BE49-F238E27FC236}">
                <a16:creationId xmlns:a16="http://schemas.microsoft.com/office/drawing/2014/main" id="{57E0577F-66BF-57BB-5974-F6F1D3CFD3F8}"/>
              </a:ext>
            </a:extLst>
          </p:cNvPr>
          <p:cNvGrpSpPr/>
          <p:nvPr/>
        </p:nvGrpSpPr>
        <p:grpSpPr>
          <a:xfrm>
            <a:off x="3805615" y="3406015"/>
            <a:ext cx="608201" cy="430500"/>
            <a:chOff x="5037700" y="2430325"/>
            <a:chExt cx="75950" cy="65850"/>
          </a:xfrm>
        </p:grpSpPr>
        <p:sp>
          <p:nvSpPr>
            <p:cNvPr id="22" name="Google Shape;1406;p76">
              <a:extLst>
                <a:ext uri="{FF2B5EF4-FFF2-40B4-BE49-F238E27FC236}">
                  <a16:creationId xmlns:a16="http://schemas.microsoft.com/office/drawing/2014/main" id="{2B37AA4C-FE5A-ECAB-34C5-653573093DB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76">
              <a:extLst>
                <a:ext uri="{FF2B5EF4-FFF2-40B4-BE49-F238E27FC236}">
                  <a16:creationId xmlns:a16="http://schemas.microsoft.com/office/drawing/2014/main" id="{2EC16097-02B8-BD95-BB4C-A700318B13C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Elipse 903">
            <a:extLst>
              <a:ext uri="{FF2B5EF4-FFF2-40B4-BE49-F238E27FC236}">
                <a16:creationId xmlns:a16="http://schemas.microsoft.com/office/drawing/2014/main" id="{DAA7DA19-8AD9-CE64-87D2-4896E116FBB2}"/>
              </a:ext>
            </a:extLst>
          </p:cNvPr>
          <p:cNvSpPr/>
          <p:nvPr/>
        </p:nvSpPr>
        <p:spPr>
          <a:xfrm>
            <a:off x="6430097" y="2203450"/>
            <a:ext cx="132608" cy="120650"/>
          </a:xfrm>
          <a:prstGeom prst="ellipse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5" name="CuadroTexto 904">
            <a:extLst>
              <a:ext uri="{FF2B5EF4-FFF2-40B4-BE49-F238E27FC236}">
                <a16:creationId xmlns:a16="http://schemas.microsoft.com/office/drawing/2014/main" id="{F3ACFD63-6EFF-B49B-1A6E-7960A9AADF28}"/>
              </a:ext>
            </a:extLst>
          </p:cNvPr>
          <p:cNvSpPr txBox="1"/>
          <p:nvPr/>
        </p:nvSpPr>
        <p:spPr>
          <a:xfrm>
            <a:off x="6257049" y="2341809"/>
            <a:ext cx="478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dk1"/>
                </a:solidFill>
                <a:latin typeface="Anaheim"/>
                <a:sym typeface="Anaheim"/>
              </a:rPr>
              <a:t>N=8</a:t>
            </a:r>
            <a:endParaRPr lang="es-ES" sz="1200" dirty="0"/>
          </a:p>
        </p:txBody>
      </p:sp>
      <p:sp>
        <p:nvSpPr>
          <p:cNvPr id="908" name="Google Shape;901;p64">
            <a:extLst>
              <a:ext uri="{FF2B5EF4-FFF2-40B4-BE49-F238E27FC236}">
                <a16:creationId xmlns:a16="http://schemas.microsoft.com/office/drawing/2014/main" id="{D01744BC-D8A0-DB0C-C636-CC0EF4750BF2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4557394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25459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animBg="1"/>
      <p:bldP spid="90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A622AC1-BA51-ED3E-0879-0BC39E26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D4D3B72-6C7D-7A23-5B95-EA3E548E5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 </a:t>
            </a:r>
            <a:endParaRPr dirty="0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2A427A4-D275-2F24-F6F0-C6077039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100211"/>
            <a:ext cx="3602880" cy="2648138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A72560-59DE-73E4-FD20-54F7F338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00211"/>
            <a:ext cx="3680076" cy="2648138"/>
          </a:xfrm>
          <a:prstGeom prst="rect">
            <a:avLst/>
          </a:prstGeom>
        </p:spPr>
      </p:pic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840493CD-5AE5-466F-716B-4DC953B4425F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524046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 en el RF</a:t>
            </a:r>
          </a:p>
        </p:txBody>
      </p:sp>
    </p:spTree>
    <p:extLst>
      <p:ext uri="{BB962C8B-B14F-4D97-AF65-F5344CB8AC3E}">
        <p14:creationId xmlns:p14="http://schemas.microsoft.com/office/powerpoint/2010/main" val="29177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EA622AC1-BA51-ED3E-0879-0BC39E26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FD4D3B72-6C7D-7A23-5B95-EA3E548E5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Desarrollo de modelos ML</a:t>
            </a:r>
            <a:endParaRPr dirty="0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2A427A4-D275-2F24-F6F0-C6077039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7" y="2100211"/>
            <a:ext cx="3168650" cy="2515092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A72560-59DE-73E4-FD20-54F7F338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2100211"/>
            <a:ext cx="3168649" cy="2515092"/>
          </a:xfrm>
          <a:prstGeom prst="rect">
            <a:avLst/>
          </a:prstGeom>
        </p:spPr>
      </p:pic>
      <p:sp>
        <p:nvSpPr>
          <p:cNvPr id="9" name="Google Shape;901;p64">
            <a:extLst>
              <a:ext uri="{FF2B5EF4-FFF2-40B4-BE49-F238E27FC236}">
                <a16:creationId xmlns:a16="http://schemas.microsoft.com/office/drawing/2014/main" id="{840493CD-5AE5-466F-716B-4DC953B4425F}"/>
              </a:ext>
            </a:extLst>
          </p:cNvPr>
          <p:cNvSpPr txBox="1">
            <a:spLocks/>
          </p:cNvSpPr>
          <p:nvPr/>
        </p:nvSpPr>
        <p:spPr>
          <a:xfrm>
            <a:off x="719999" y="1172055"/>
            <a:ext cx="5445669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/>
              <a:t>Puntuación de características en el SVM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AD30E9-2E51-E07C-56D4-7854F98F8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76" y="2100211"/>
            <a:ext cx="3696632" cy="2621970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675FD00-D7F4-A31C-E450-75138C988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902" y="2136605"/>
            <a:ext cx="3909098" cy="2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5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640C2FD7-CEBC-23E7-8343-AC05A4ED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A006287B-4361-34BD-5BAA-9CAB36DEE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01DF6E7-3690-5D1C-4BA7-81ABEE92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81375"/>
            <a:ext cx="7954100" cy="1871748"/>
          </a:xfrm>
          <a:prstGeom prst="rect">
            <a:avLst/>
          </a:prstGeom>
        </p:spPr>
      </p:pic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19A99350-858B-AAC9-EBD3-E4744E115322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5850617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 de RF</a:t>
            </a:r>
          </a:p>
        </p:txBody>
      </p:sp>
      <p:sp>
        <p:nvSpPr>
          <p:cNvPr id="14" name="Google Shape;913;p65">
            <a:extLst>
              <a:ext uri="{FF2B5EF4-FFF2-40B4-BE49-F238E27FC236}">
                <a16:creationId xmlns:a16="http://schemas.microsoft.com/office/drawing/2014/main" id="{8646CF2D-9DFD-E634-2710-BD7E669FE458}"/>
              </a:ext>
            </a:extLst>
          </p:cNvPr>
          <p:cNvSpPr/>
          <p:nvPr/>
        </p:nvSpPr>
        <p:spPr>
          <a:xfrm>
            <a:off x="720000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25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estimadores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913;p65">
            <a:extLst>
              <a:ext uri="{FF2B5EF4-FFF2-40B4-BE49-F238E27FC236}">
                <a16:creationId xmlns:a16="http://schemas.microsoft.com/office/drawing/2014/main" id="{BBC6A3EA-ADA4-060E-F073-684AB0DEFF31}"/>
              </a:ext>
            </a:extLst>
          </p:cNvPr>
          <p:cNvSpPr/>
          <p:nvPr/>
        </p:nvSpPr>
        <p:spPr>
          <a:xfrm>
            <a:off x="2598375" y="2089745"/>
            <a:ext cx="1721283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Criterio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entropía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B97BEBE7-E4AA-B823-931E-A2DF73B58E35}"/>
              </a:ext>
            </a:extLst>
          </p:cNvPr>
          <p:cNvSpPr/>
          <p:nvPr/>
        </p:nvSpPr>
        <p:spPr>
          <a:xfrm rot="5400000">
            <a:off x="2324100" y="21922"/>
            <a:ext cx="387350" cy="3752850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13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0B7071D0-92D0-D01C-0990-E20FCD53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0BDD826C-93C3-CBC5-2241-F5AAFEBAD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ML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92C791D7-E00B-B139-EA53-771D4E16970F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6053091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 de SVM</a:t>
            </a:r>
          </a:p>
        </p:txBody>
      </p:sp>
      <p:pic>
        <p:nvPicPr>
          <p:cNvPr id="4098" name="Picture 2" descr="The Gaussian RBF Kernel in Non Linear SVM | by Suvigya Saxena | Medium">
            <a:extLst>
              <a:ext uri="{FF2B5EF4-FFF2-40B4-BE49-F238E27FC236}">
                <a16:creationId xmlns:a16="http://schemas.microsoft.com/office/drawing/2014/main" id="{AF5C2031-8C43-5977-D344-D6765799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57" y="2618109"/>
            <a:ext cx="4460186" cy="19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1EABA47B-ADCC-E7FE-F5DB-F26F066A7B1C}"/>
              </a:ext>
            </a:extLst>
          </p:cNvPr>
          <p:cNvSpPr/>
          <p:nvPr/>
        </p:nvSpPr>
        <p:spPr>
          <a:xfrm>
            <a:off x="720001" y="2089745"/>
            <a:ext cx="1489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Regularización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C=1</a:t>
            </a:r>
            <a:endParaRPr lang="es-E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6074129B-1604-C10D-3D4D-744E1943D7E1}"/>
              </a:ext>
            </a:extLst>
          </p:cNvPr>
          <p:cNvSpPr/>
          <p:nvPr/>
        </p:nvSpPr>
        <p:spPr>
          <a:xfrm>
            <a:off x="2336800" y="2089745"/>
            <a:ext cx="24384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RBF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Kernel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(Radial Basis </a:t>
            </a:r>
            <a:r>
              <a:rPr lang="es-E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Function</a:t>
            </a: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A44F2144-C106-473E-7C09-EDDE0DA13ABF}"/>
              </a:ext>
            </a:extLst>
          </p:cNvPr>
          <p:cNvSpPr/>
          <p:nvPr/>
        </p:nvSpPr>
        <p:spPr>
          <a:xfrm rot="5400000">
            <a:off x="2554287" y="-208265"/>
            <a:ext cx="387350" cy="4213224"/>
          </a:xfrm>
          <a:prstGeom prst="leftBrace">
            <a:avLst>
              <a:gd name="adj1" fmla="val 8333"/>
              <a:gd name="adj2" fmla="val 7291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4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3300393-5312-C6A2-17F6-BF801261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66D8A935-DB77-1F6C-C914-4984D6A54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</a:t>
            </a:r>
            <a:endParaRPr dirty="0"/>
          </a:p>
        </p:txBody>
      </p:sp>
      <p:sp>
        <p:nvSpPr>
          <p:cNvPr id="2" name="Google Shape;901;p64">
            <a:extLst>
              <a:ext uri="{FF2B5EF4-FFF2-40B4-BE49-F238E27FC236}">
                <a16:creationId xmlns:a16="http://schemas.microsoft.com/office/drawing/2014/main" id="{FA071858-D928-2FB7-FD83-D725BE075DB8}"/>
              </a:ext>
            </a:extLst>
          </p:cNvPr>
          <p:cNvSpPr txBox="1">
            <a:spLocks/>
          </p:cNvSpPr>
          <p:nvPr/>
        </p:nvSpPr>
        <p:spPr>
          <a:xfrm>
            <a:off x="720000" y="1178586"/>
            <a:ext cx="515375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1" dirty="0"/>
              <a:t>Artificial Neural Network (ANN)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E0E549-02D7-6760-83BF-068A56CAF185}"/>
              </a:ext>
            </a:extLst>
          </p:cNvPr>
          <p:cNvSpPr txBox="1"/>
          <p:nvPr/>
        </p:nvSpPr>
        <p:spPr>
          <a:xfrm>
            <a:off x="720000" y="1845911"/>
            <a:ext cx="34329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strike="sngStrike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Puntuación de características</a:t>
            </a:r>
          </a:p>
          <a:p>
            <a:endParaRPr lang="es-ES" sz="6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Optimización de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hiperparámetros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con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Grid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  <a:r>
              <a:rPr lang="es-ES" sz="1600" b="0" i="0" strike="noStrike" dirty="0" err="1">
                <a:solidFill>
                  <a:schemeClr val="dk1"/>
                </a:solidFill>
                <a:effectLst/>
                <a:latin typeface="Anaheim"/>
                <a:sym typeface="Anaheim"/>
              </a:rPr>
              <a:t>Search</a:t>
            </a:r>
            <a:r>
              <a:rPr lang="es-ES" sz="1600" b="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 </a:t>
            </a:r>
          </a:p>
          <a:p>
            <a:endParaRPr lang="es-ES" sz="6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0" strike="noStrike" dirty="0">
                <a:solidFill>
                  <a:schemeClr val="dk1"/>
                </a:solidFill>
                <a:effectLst/>
                <a:latin typeface="Anaheim"/>
                <a:sym typeface="Anaheim"/>
              </a:rPr>
              <a:t>E</a:t>
            </a:r>
            <a:r>
              <a:rPr lang="es-ES" sz="16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jecuci</a:t>
            </a:r>
            <a:r>
              <a:rPr lang="es-ES" sz="1600" dirty="0">
                <a:latin typeface="Anaheim" panose="020B0604020202020204" charset="0"/>
              </a:rPr>
              <a:t>ón del modelo</a:t>
            </a:r>
            <a:endParaRPr lang="es-ES" sz="5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s-ES" sz="6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Validación del modelo</a:t>
            </a:r>
          </a:p>
          <a:p>
            <a:pPr lvl="2"/>
            <a:r>
              <a:rPr lang="es-ES" sz="1700" dirty="0">
                <a:solidFill>
                  <a:schemeClr val="dk1"/>
                </a:solidFill>
                <a:latin typeface="Anaheim"/>
                <a:sym typeface="Anaheim"/>
              </a:rPr>
              <a:t>             </a:t>
            </a:r>
            <a:endParaRPr lang="es-E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EB9CF6-9783-4DAA-7448-67DEB6C6E311}"/>
              </a:ext>
            </a:extLst>
          </p:cNvPr>
          <p:cNvSpPr txBox="1"/>
          <p:nvPr/>
        </p:nvSpPr>
        <p:spPr>
          <a:xfrm>
            <a:off x="1204162" y="3785606"/>
            <a:ext cx="3101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dk1"/>
                </a:solidFill>
                <a:latin typeface="Anaheim"/>
                <a:sym typeface="Anaheim"/>
              </a:rPr>
              <a:t>Matriz de confusión</a:t>
            </a:r>
          </a:p>
          <a:p>
            <a:pPr lvl="2"/>
            <a:endParaRPr lang="es-ES" sz="400" dirty="0">
              <a:solidFill>
                <a:schemeClr val="dk1"/>
              </a:solidFill>
              <a:latin typeface="Anaheim"/>
              <a:sym typeface="Anaheim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ES" sz="1600" i="1" dirty="0" err="1">
                <a:solidFill>
                  <a:schemeClr val="dk1"/>
                </a:solidFill>
                <a:latin typeface="Anaheim"/>
                <a:sym typeface="Anaheim"/>
              </a:rPr>
              <a:t>Model.evaluate</a:t>
            </a:r>
            <a:r>
              <a:rPr lang="es-ES" sz="1600" i="1" dirty="0">
                <a:solidFill>
                  <a:schemeClr val="dk1"/>
                </a:solidFill>
                <a:latin typeface="Anaheim"/>
                <a:sym typeface="Anaheim"/>
              </a:rPr>
              <a:t>, </a:t>
            </a:r>
            <a:r>
              <a:rPr lang="es-ES" sz="1600" i="1" dirty="0" err="1">
                <a:solidFill>
                  <a:schemeClr val="dk1"/>
                </a:solidFill>
                <a:latin typeface="Anaheim"/>
                <a:sym typeface="Anaheim"/>
              </a:rPr>
              <a:t>Model.score</a:t>
            </a:r>
            <a:endParaRPr lang="es-ES" sz="1600" i="1" dirty="0">
              <a:solidFill>
                <a:schemeClr val="dk1"/>
              </a:solidFill>
              <a:latin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0D9619-89EC-A376-919D-F84B8109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26" y="1947913"/>
            <a:ext cx="4117974" cy="24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C5C68965-A85B-028F-BF34-4D18D88E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4">
            <a:extLst>
              <a:ext uri="{FF2B5EF4-FFF2-40B4-BE49-F238E27FC236}">
                <a16:creationId xmlns:a16="http://schemas.microsoft.com/office/drawing/2014/main" id="{DCD55516-B13B-39C9-635E-857396C38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modelos DL </a:t>
            </a:r>
            <a:endParaRPr dirty="0"/>
          </a:p>
        </p:txBody>
      </p:sp>
      <p:sp>
        <p:nvSpPr>
          <p:cNvPr id="5" name="Google Shape;901;p64">
            <a:extLst>
              <a:ext uri="{FF2B5EF4-FFF2-40B4-BE49-F238E27FC236}">
                <a16:creationId xmlns:a16="http://schemas.microsoft.com/office/drawing/2014/main" id="{2D042E6F-1BE0-C1FC-C477-C17F1EE0031B}"/>
              </a:ext>
            </a:extLst>
          </p:cNvPr>
          <p:cNvSpPr txBox="1">
            <a:spLocks/>
          </p:cNvSpPr>
          <p:nvPr/>
        </p:nvSpPr>
        <p:spPr>
          <a:xfrm>
            <a:off x="719999" y="1178586"/>
            <a:ext cx="5896337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es-ES" sz="2400" i="1" dirty="0" err="1"/>
              <a:t>Grid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 y ejecución del modelo de ANN</a:t>
            </a:r>
          </a:p>
        </p:txBody>
      </p:sp>
      <p:sp>
        <p:nvSpPr>
          <p:cNvPr id="4" name="Google Shape;913;p65">
            <a:extLst>
              <a:ext uri="{FF2B5EF4-FFF2-40B4-BE49-F238E27FC236}">
                <a16:creationId xmlns:a16="http://schemas.microsoft.com/office/drawing/2014/main" id="{00F4D132-19D8-6AEB-6126-63E6C771AFFB}"/>
              </a:ext>
            </a:extLst>
          </p:cNvPr>
          <p:cNvSpPr/>
          <p:nvPr/>
        </p:nvSpPr>
        <p:spPr>
          <a:xfrm>
            <a:off x="720000" y="2089745"/>
            <a:ext cx="200415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Función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activación</a:t>
            </a: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1200" i="1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relu</a:t>
            </a:r>
            <a:endParaRPr lang="es-ES" sz="1200" i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913;p65">
            <a:extLst>
              <a:ext uri="{FF2B5EF4-FFF2-40B4-BE49-F238E27FC236}">
                <a16:creationId xmlns:a16="http://schemas.microsoft.com/office/drawing/2014/main" id="{219DE0D6-0725-6553-2DC6-7F01538EB1BE}"/>
              </a:ext>
            </a:extLst>
          </p:cNvPr>
          <p:cNvSpPr/>
          <p:nvPr/>
        </p:nvSpPr>
        <p:spPr>
          <a:xfrm>
            <a:off x="2802800" y="2084544"/>
            <a:ext cx="22391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 capas ocultas de 5 neuronas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FFD8A840-7E66-B595-9C17-1F01AEBA2B6C}"/>
              </a:ext>
            </a:extLst>
          </p:cNvPr>
          <p:cNvSpPr/>
          <p:nvPr/>
        </p:nvSpPr>
        <p:spPr>
          <a:xfrm rot="5400000">
            <a:off x="3790950" y="-1444928"/>
            <a:ext cx="387350" cy="6686550"/>
          </a:xfrm>
          <a:prstGeom prst="leftBrace">
            <a:avLst>
              <a:gd name="adj1" fmla="val 8333"/>
              <a:gd name="adj2" fmla="val 8620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913;p65">
            <a:extLst>
              <a:ext uri="{FF2B5EF4-FFF2-40B4-BE49-F238E27FC236}">
                <a16:creationId xmlns:a16="http://schemas.microsoft.com/office/drawing/2014/main" id="{752AC518-4A1C-5211-3796-8D26A03809FD}"/>
              </a:ext>
            </a:extLst>
          </p:cNvPr>
          <p:cNvSpPr/>
          <p:nvPr/>
        </p:nvSpPr>
        <p:spPr>
          <a:xfrm>
            <a:off x="5120550" y="2092023"/>
            <a:ext cx="2082800" cy="36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Optimizador adaptativo </a:t>
            </a:r>
            <a:r>
              <a:rPr lang="es-ES" sz="1200" i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SGD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848BB6-26E5-0728-2A7D-009A48C5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754956"/>
            <a:ext cx="1869463" cy="1209958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0466B26-06D2-51F3-7C64-10106ADC6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9"/>
          <a:stretch/>
        </p:blipFill>
        <p:spPr>
          <a:xfrm>
            <a:off x="3154039" y="2618109"/>
            <a:ext cx="3775721" cy="21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423DD354-9415-07ED-11B4-A65B8379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70804157-ECFD-ED1A-A8FD-225B2A44B1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4750448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>
                <a:latin typeface="Playfair Display"/>
                <a:ea typeface="Playfair Display"/>
                <a:cs typeface="Playfair Display"/>
                <a:sym typeface="Playfair Display"/>
              </a:rPr>
              <a:t>Evaluación de resultados</a:t>
            </a:r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5E92A28E-6C0D-B5CD-89C7-768B29DD04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4B24F33F-C2F7-84AE-A56A-BC96A3FC47D4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9B0D4749-6DD2-13D4-56FF-EE9FDB3022DA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9CE6F1D6-1703-A1D8-A6E4-9FEA1485F5F5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FA6B7776-F2F4-B1F3-F558-939091BE961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0375388E-163D-35E7-B840-D2FDCF439171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C4C44A7A-FBE3-1CA0-2A48-7D168A25722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130CCE99-4383-105E-2ACD-43A7BC18D512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B8B011F8-045B-B439-A68D-6A02A2CF1B82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450A8A49-DDFE-1877-657F-58892705A455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7D8DDDCE-3F2C-8778-E767-0C7C82AAE27F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3131001C-A796-5E08-DB05-D338704DF55C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1D12CB7C-2E46-B4DF-0AB7-264BBA35ECAE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02562A5-80EF-6334-1329-8AF2690ED9D3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0BAFB674-9516-6172-C756-943A07262B5C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42F69BC1-CF6B-67CC-F22D-2FC158FBDA3E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04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>
          <a:extLst>
            <a:ext uri="{FF2B5EF4-FFF2-40B4-BE49-F238E27FC236}">
              <a16:creationId xmlns:a16="http://schemas.microsoft.com/office/drawing/2014/main" id="{2B5B6314-7A5B-35C1-008E-4538993F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Tabla&#10;&#10;Descripción generada automáticamente">
            <a:extLst>
              <a:ext uri="{FF2B5EF4-FFF2-40B4-BE49-F238E27FC236}">
                <a16:creationId xmlns:a16="http://schemas.microsoft.com/office/drawing/2014/main" id="{3571EE0C-77BC-727C-5B86-FAEED0E10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 t="4214" r="1699" b="2020"/>
          <a:stretch/>
        </p:blipFill>
        <p:spPr>
          <a:xfrm>
            <a:off x="819150" y="1397000"/>
            <a:ext cx="7473950" cy="2679700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Google Shape;900;p64">
            <a:extLst>
              <a:ext uri="{FF2B5EF4-FFF2-40B4-BE49-F238E27FC236}">
                <a16:creationId xmlns:a16="http://schemas.microsoft.com/office/drawing/2014/main" id="{16366D67-968C-E15C-8FF8-0F9F02686C7E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s-ES" dirty="0"/>
              <a:t>Evaluación de resultados</a:t>
            </a:r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17E7903C-2556-659A-ED45-DE737C41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2AB3DB0-5F93-7A4E-5BDF-0EB6D0A505D5}"/>
              </a:ext>
            </a:extLst>
          </p:cNvPr>
          <p:cNvSpPr/>
          <p:nvPr/>
        </p:nvSpPr>
        <p:spPr>
          <a:xfrm>
            <a:off x="412749" y="1157950"/>
            <a:ext cx="2575719" cy="740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9EC316E-F8D9-2F9F-C7A7-381E0942EC01}"/>
              </a:ext>
            </a:extLst>
          </p:cNvPr>
          <p:cNvCxnSpPr>
            <a:cxnSpLocks/>
          </p:cNvCxnSpPr>
          <p:nvPr/>
        </p:nvCxnSpPr>
        <p:spPr>
          <a:xfrm>
            <a:off x="2988468" y="1727200"/>
            <a:ext cx="5304632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gno menos 2">
            <a:extLst>
              <a:ext uri="{FF2B5EF4-FFF2-40B4-BE49-F238E27FC236}">
                <a16:creationId xmlns:a16="http://schemas.microsoft.com/office/drawing/2014/main" id="{21064ABA-E309-48A8-0D16-4260D58A818B}"/>
              </a:ext>
            </a:extLst>
          </p:cNvPr>
          <p:cNvSpPr/>
          <p:nvPr/>
        </p:nvSpPr>
        <p:spPr>
          <a:xfrm>
            <a:off x="2031999" y="1771650"/>
            <a:ext cx="7232651" cy="774700"/>
          </a:xfrm>
          <a:prstGeom prst="mathMinus">
            <a:avLst/>
          </a:prstGeom>
          <a:solidFill>
            <a:srgbClr val="99FF33">
              <a:alpha val="3098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168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7993FAE3-6885-6260-3915-B2F19BE8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>
            <a:extLst>
              <a:ext uri="{FF2B5EF4-FFF2-40B4-BE49-F238E27FC236}">
                <a16:creationId xmlns:a16="http://schemas.microsoft.com/office/drawing/2014/main" id="{353AE5C7-D1D8-7393-C9CD-C115353C1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5900" y="2818125"/>
            <a:ext cx="5991044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/>
              <a:t>Selección del conjunto de datos reales</a:t>
            </a:r>
            <a:endParaRPr sz="4500" dirty="0"/>
          </a:p>
        </p:txBody>
      </p:sp>
      <p:sp>
        <p:nvSpPr>
          <p:cNvPr id="558" name="Google Shape;558;p39">
            <a:extLst>
              <a:ext uri="{FF2B5EF4-FFF2-40B4-BE49-F238E27FC236}">
                <a16:creationId xmlns:a16="http://schemas.microsoft.com/office/drawing/2014/main" id="{196F9C28-376E-227F-82E4-63C8656066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05900" y="1774925"/>
            <a:ext cx="1398900" cy="915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9" name="Google Shape;559;p39">
            <a:extLst>
              <a:ext uri="{FF2B5EF4-FFF2-40B4-BE49-F238E27FC236}">
                <a16:creationId xmlns:a16="http://schemas.microsoft.com/office/drawing/2014/main" id="{3A60F2A5-AB5D-18A5-C6A4-D00960AEEDBF}"/>
              </a:ext>
            </a:extLst>
          </p:cNvPr>
          <p:cNvGrpSpPr/>
          <p:nvPr/>
        </p:nvGrpSpPr>
        <p:grpSpPr>
          <a:xfrm>
            <a:off x="3681010" y="2236525"/>
            <a:ext cx="736424" cy="117300"/>
            <a:chOff x="1257110" y="3761397"/>
            <a:chExt cx="736424" cy="117300"/>
          </a:xfrm>
        </p:grpSpPr>
        <p:sp>
          <p:nvSpPr>
            <p:cNvPr id="560" name="Google Shape;560;p39">
              <a:extLst>
                <a:ext uri="{FF2B5EF4-FFF2-40B4-BE49-F238E27FC236}">
                  <a16:creationId xmlns:a16="http://schemas.microsoft.com/office/drawing/2014/main" id="{F6A26294-7F4B-80E8-2362-E0090C67093C}"/>
                </a:ext>
              </a:extLst>
            </p:cNvPr>
            <p:cNvSpPr/>
            <p:nvPr/>
          </p:nvSpPr>
          <p:spPr>
            <a:xfrm rot="5400000">
              <a:off x="1249160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39">
              <a:extLst>
                <a:ext uri="{FF2B5EF4-FFF2-40B4-BE49-F238E27FC236}">
                  <a16:creationId xmlns:a16="http://schemas.microsoft.com/office/drawing/2014/main" id="{D82481E0-0E04-0C9D-D0C8-C232D7F04CF2}"/>
                </a:ext>
              </a:extLst>
            </p:cNvPr>
            <p:cNvSpPr/>
            <p:nvPr/>
          </p:nvSpPr>
          <p:spPr>
            <a:xfrm rot="5400000">
              <a:off x="1407916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39">
              <a:extLst>
                <a:ext uri="{FF2B5EF4-FFF2-40B4-BE49-F238E27FC236}">
                  <a16:creationId xmlns:a16="http://schemas.microsoft.com/office/drawing/2014/main" id="{E08AECEB-4375-7F51-B7C9-1E610E06784D}"/>
                </a:ext>
              </a:extLst>
            </p:cNvPr>
            <p:cNvSpPr/>
            <p:nvPr/>
          </p:nvSpPr>
          <p:spPr>
            <a:xfrm rot="5400000">
              <a:off x="1566672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9">
              <a:extLst>
                <a:ext uri="{FF2B5EF4-FFF2-40B4-BE49-F238E27FC236}">
                  <a16:creationId xmlns:a16="http://schemas.microsoft.com/office/drawing/2014/main" id="{B4CCB70B-8509-5BC6-5F92-76B1AFB335DA}"/>
                </a:ext>
              </a:extLst>
            </p:cNvPr>
            <p:cNvSpPr/>
            <p:nvPr/>
          </p:nvSpPr>
          <p:spPr>
            <a:xfrm rot="5400000">
              <a:off x="1725428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9">
              <a:extLst>
                <a:ext uri="{FF2B5EF4-FFF2-40B4-BE49-F238E27FC236}">
                  <a16:creationId xmlns:a16="http://schemas.microsoft.com/office/drawing/2014/main" id="{F57CB279-650A-38BF-C6C4-35D1CFD874FE}"/>
                </a:ext>
              </a:extLst>
            </p:cNvPr>
            <p:cNvSpPr/>
            <p:nvPr/>
          </p:nvSpPr>
          <p:spPr>
            <a:xfrm rot="5400000">
              <a:off x="1884183" y="3769347"/>
              <a:ext cx="117300" cy="1014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5" name="Google Shape;565;p39">
            <a:extLst>
              <a:ext uri="{FF2B5EF4-FFF2-40B4-BE49-F238E27FC236}">
                <a16:creationId xmlns:a16="http://schemas.microsoft.com/office/drawing/2014/main" id="{E38D7C94-EDBB-96EA-37D3-3001EF154531}"/>
              </a:ext>
            </a:extLst>
          </p:cNvPr>
          <p:cNvSpPr/>
          <p:nvPr/>
        </p:nvSpPr>
        <p:spPr>
          <a:xfrm rot="10800000">
            <a:off x="341075" y="334825"/>
            <a:ext cx="1551600" cy="447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6" name="Google Shape;566;p39">
            <a:extLst>
              <a:ext uri="{FF2B5EF4-FFF2-40B4-BE49-F238E27FC236}">
                <a16:creationId xmlns:a16="http://schemas.microsoft.com/office/drawing/2014/main" id="{71EACD11-566A-3E7A-24E6-FDF686A93C05}"/>
              </a:ext>
            </a:extLst>
          </p:cNvPr>
          <p:cNvGrpSpPr/>
          <p:nvPr/>
        </p:nvGrpSpPr>
        <p:grpSpPr>
          <a:xfrm rot="10800000">
            <a:off x="-1157975" y="2071076"/>
            <a:ext cx="2413939" cy="2414415"/>
            <a:chOff x="3217900" y="804700"/>
            <a:chExt cx="1520400" cy="1520700"/>
          </a:xfrm>
        </p:grpSpPr>
        <p:sp>
          <p:nvSpPr>
            <p:cNvPr id="567" name="Google Shape;567;p39">
              <a:extLst>
                <a:ext uri="{FF2B5EF4-FFF2-40B4-BE49-F238E27FC236}">
                  <a16:creationId xmlns:a16="http://schemas.microsoft.com/office/drawing/2014/main" id="{E441BA24-A87B-7DC0-91DA-D78AADCE17E9}"/>
                </a:ext>
              </a:extLst>
            </p:cNvPr>
            <p:cNvSpPr/>
            <p:nvPr/>
          </p:nvSpPr>
          <p:spPr>
            <a:xfrm>
              <a:off x="3432100" y="1019050"/>
              <a:ext cx="1093500" cy="1093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9">
              <a:extLst>
                <a:ext uri="{FF2B5EF4-FFF2-40B4-BE49-F238E27FC236}">
                  <a16:creationId xmlns:a16="http://schemas.microsoft.com/office/drawing/2014/main" id="{5EF81BC0-BA51-F47F-F1D5-595D259A2F4C}"/>
                </a:ext>
              </a:extLst>
            </p:cNvPr>
            <p:cNvSpPr/>
            <p:nvPr/>
          </p:nvSpPr>
          <p:spPr>
            <a:xfrm>
              <a:off x="3541750" y="1128550"/>
              <a:ext cx="874200" cy="874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EE7950EE-AD7C-BA61-B5EA-418E645B1ED5}"/>
                </a:ext>
              </a:extLst>
            </p:cNvPr>
            <p:cNvSpPr/>
            <p:nvPr/>
          </p:nvSpPr>
          <p:spPr>
            <a:xfrm>
              <a:off x="3875200" y="1462150"/>
              <a:ext cx="207300" cy="207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0D69A26D-CFB9-97BA-8E30-2E90D55E1841}"/>
                </a:ext>
              </a:extLst>
            </p:cNvPr>
            <p:cNvSpPr/>
            <p:nvPr/>
          </p:nvSpPr>
          <p:spPr>
            <a:xfrm>
              <a:off x="3772450" y="1359400"/>
              <a:ext cx="412800" cy="412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29D0F77F-1902-2458-BB4C-496637ADE8E7}"/>
                </a:ext>
              </a:extLst>
            </p:cNvPr>
            <p:cNvSpPr/>
            <p:nvPr/>
          </p:nvSpPr>
          <p:spPr>
            <a:xfrm>
              <a:off x="3656650" y="1243600"/>
              <a:ext cx="644400" cy="644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9">
              <a:extLst>
                <a:ext uri="{FF2B5EF4-FFF2-40B4-BE49-F238E27FC236}">
                  <a16:creationId xmlns:a16="http://schemas.microsoft.com/office/drawing/2014/main" id="{5CF384F3-2FF8-37F9-B564-D726D0449F94}"/>
                </a:ext>
              </a:extLst>
            </p:cNvPr>
            <p:cNvSpPr/>
            <p:nvPr/>
          </p:nvSpPr>
          <p:spPr>
            <a:xfrm>
              <a:off x="3327850" y="914800"/>
              <a:ext cx="1302000" cy="1302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3" name="Google Shape;573;p39">
              <a:extLst>
                <a:ext uri="{FF2B5EF4-FFF2-40B4-BE49-F238E27FC236}">
                  <a16:creationId xmlns:a16="http://schemas.microsoft.com/office/drawing/2014/main" id="{E1D956AF-3358-D7AD-E12B-694568AEEAEC}"/>
                </a:ext>
              </a:extLst>
            </p:cNvPr>
            <p:cNvSpPr/>
            <p:nvPr/>
          </p:nvSpPr>
          <p:spPr>
            <a:xfrm>
              <a:off x="3217900" y="804700"/>
              <a:ext cx="1520400" cy="1520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06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6FE90C-CF06-793B-27D6-639FDD3AF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0" t="22815" r="21666" b="14963"/>
          <a:stretch/>
        </p:blipFill>
        <p:spPr>
          <a:xfrm>
            <a:off x="2606040" y="502920"/>
            <a:ext cx="6537960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4000"/>
          </a:schemeClr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Tabla, Calendario&#10;&#10;Descripción generada automáticamente">
            <a:extLst>
              <a:ext uri="{FF2B5EF4-FFF2-40B4-BE49-F238E27FC236}">
                <a16:creationId xmlns:a16="http://schemas.microsoft.com/office/drawing/2014/main" id="{4D6D622B-098C-361C-F4BB-0A33ED00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39" y="1057907"/>
            <a:ext cx="5496898" cy="3027685"/>
          </a:xfrm>
          <a:prstGeom prst="rect">
            <a:avLst/>
          </a:prstGeom>
        </p:spPr>
      </p:pic>
      <p:sp>
        <p:nvSpPr>
          <p:cNvPr id="28" name="Signo menos 27">
            <a:extLst>
              <a:ext uri="{FF2B5EF4-FFF2-40B4-BE49-F238E27FC236}">
                <a16:creationId xmlns:a16="http://schemas.microsoft.com/office/drawing/2014/main" id="{A8329308-D154-0A05-C3AD-5AEBA00B825C}"/>
              </a:ext>
            </a:extLst>
          </p:cNvPr>
          <p:cNvSpPr/>
          <p:nvPr/>
        </p:nvSpPr>
        <p:spPr>
          <a:xfrm>
            <a:off x="749830" y="3154680"/>
            <a:ext cx="7380515" cy="1038865"/>
          </a:xfrm>
          <a:prstGeom prst="mathMinus">
            <a:avLst/>
          </a:prstGeom>
          <a:solidFill>
            <a:srgbClr val="99FF33">
              <a:alpha val="3098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del contenido de SustDataED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36B69E-B4EC-4496-F813-B919C94B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305739"/>
            <a:ext cx="4675312" cy="25320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45EA6A-40E3-6E64-1EC3-793E789B8983}"/>
              </a:ext>
            </a:extLst>
          </p:cNvPr>
          <p:cNvSpPr txBox="1"/>
          <p:nvPr/>
        </p:nvSpPr>
        <p:spPr>
          <a:xfrm>
            <a:off x="376748" y="1391253"/>
            <a:ext cx="38980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consumo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Medidas de producción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demográficas</a:t>
            </a:r>
          </a:p>
          <a:p>
            <a:endParaRPr lang="es-ES" sz="100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ambientales y climáticas</a:t>
            </a:r>
          </a:p>
          <a:p>
            <a:endParaRPr lang="es-ES" sz="10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Medidas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eventos</a:t>
            </a:r>
            <a:r>
              <a:rPr lang="en-U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 de </a:t>
            </a:r>
            <a:r>
              <a:rPr lang="en-US" sz="1700" b="0" i="0" strike="noStrike" dirty="0" err="1">
                <a:solidFill>
                  <a:srgbClr val="000000"/>
                </a:solidFill>
                <a:effectLst/>
                <a:latin typeface="Anaheim" panose="020B0604020202020204" charset="0"/>
              </a:rPr>
              <a:t>usuario</a:t>
            </a:r>
            <a:endParaRPr lang="en-US" sz="1700" b="0" i="0" strike="noStrike" dirty="0">
              <a:solidFill>
                <a:srgbClr val="000000"/>
              </a:solidFill>
              <a:effectLst/>
              <a:latin typeface="Anaheim" panose="020B0604020202020204" charset="0"/>
            </a:endParaRPr>
          </a:p>
          <a:p>
            <a:endParaRPr lang="en-US" sz="1000" dirty="0">
              <a:latin typeface="Anahei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700" b="0" i="0" strike="noStrike" dirty="0">
                <a:solidFill>
                  <a:srgbClr val="000000"/>
                </a:solidFill>
                <a:effectLst/>
                <a:latin typeface="Anaheim" panose="020B0604020202020204" charset="0"/>
              </a:rPr>
              <a:t>Medidas de eventos de potencia</a:t>
            </a:r>
            <a:endParaRPr lang="es-ES" sz="17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st Reduction in Manufacturing Industry in Business by Slidesgo">
  <a:themeElements>
    <a:clrScheme name="Simple Light">
      <a:dk1>
        <a:srgbClr val="000000"/>
      </a:dk1>
      <a:lt1>
        <a:srgbClr val="FFFFFF"/>
      </a:lt1>
      <a:dk2>
        <a:srgbClr val="D8DCE5"/>
      </a:dk2>
      <a:lt2>
        <a:srgbClr val="F0F1F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1696</Words>
  <Application>Microsoft Office PowerPoint</Application>
  <PresentationFormat>Presentación en pantalla (16:9)</PresentationFormat>
  <Paragraphs>389</Paragraphs>
  <Slides>70</Slides>
  <Notes>69</Notes>
  <HiddenSlides>24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Playfair Display</vt:lpstr>
      <vt:lpstr>Nunito Light</vt:lpstr>
      <vt:lpstr>Anaheim</vt:lpstr>
      <vt:lpstr>Arial</vt:lpstr>
      <vt:lpstr>Wingdings</vt:lpstr>
      <vt:lpstr>Open Sans</vt:lpstr>
      <vt:lpstr>Courier New</vt:lpstr>
      <vt:lpstr>Cost Reduction in Manufacturing Industry in Business by Slidesgo</vt:lpstr>
      <vt:lpstr>Detección y predicción de errores en smart grids mediante modelos de inteligencia artificial</vt:lpstr>
      <vt:lpstr>Pipeline de desarrollo del TFM</vt:lpstr>
      <vt:lpstr>Pipeline de desarrollo del TFM</vt:lpstr>
      <vt:lpstr>Pipeline de desarrollo del TFM</vt:lpstr>
      <vt:lpstr>Tabla de contenidos</vt:lpstr>
      <vt:lpstr>Tabla de contenidos</vt:lpstr>
      <vt:lpstr>Selección del conjunto de datos reales</vt:lpstr>
      <vt:lpstr>Presentación de PowerPoint</vt:lpstr>
      <vt:lpstr>Análisis del contenido de SustDataED</vt:lpstr>
      <vt:lpstr>Conclusiones de análisis de SustDataED</vt:lpstr>
      <vt:lpstr>Simulación de datos de producción</vt:lpstr>
      <vt:lpstr>Simulación de los datos de producción</vt:lpstr>
      <vt:lpstr>Simulación de los datos de producción</vt:lpstr>
      <vt:lpstr>Presentación de PowerPoint</vt:lpstr>
      <vt:lpstr>Presentación de PowerPoint</vt:lpstr>
      <vt:lpstr>Presentación de PowerPoint</vt:lpstr>
      <vt:lpstr>Presentación de PowerPoint</vt:lpstr>
      <vt:lpstr>Selección de los datos de producción</vt:lpstr>
      <vt:lpstr>Selección de datos de producción</vt:lpstr>
      <vt:lpstr>Selección de datos de producción</vt:lpstr>
      <vt:lpstr>Preprocesado de los datos</vt:lpstr>
      <vt:lpstr>Pasos de preprocesamiento</vt:lpstr>
      <vt:lpstr>Pasos de preprocesamiento</vt:lpstr>
      <vt:lpstr>Pasos de preprocesamiento</vt:lpstr>
      <vt:lpstr>Pasos de preprocesamiento</vt:lpstr>
      <vt:lpstr>Pasos de preprocesamiento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Pasos de preprocesamiento (producción)</vt:lpstr>
      <vt:lpstr>Selección de datos de producción</vt:lpstr>
      <vt:lpstr>Cálculo de los valores de carga</vt:lpstr>
      <vt:lpstr>Cálculo de los valores de carga</vt:lpstr>
      <vt:lpstr>Creación del dataset final en DEN2NE</vt:lpstr>
      <vt:lpstr>Adaptación del algoritmo DEN2NE</vt:lpstr>
      <vt:lpstr>Generación de topologías en BRITE</vt:lpstr>
      <vt:lpstr>Planteamiento de escenarios en BRITE</vt:lpstr>
      <vt:lpstr>Planteamiento de escenarios en BRITE</vt:lpstr>
      <vt:lpstr>Simulación de topologías en DEN2NE</vt:lpstr>
      <vt:lpstr>Simulación de topologías en DEN2NE</vt:lpstr>
      <vt:lpstr>Simulación de topologías en DEN2NE</vt:lpstr>
      <vt:lpstr>47.304.000</vt:lpstr>
      <vt:lpstr>Pipeline de creación del dataset final (I)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(II)</vt:lpstr>
      <vt:lpstr>Pipeline de creación del dataset final (I)</vt:lpstr>
      <vt:lpstr>Desarrollo de modelos de IA </vt:lpstr>
      <vt:lpstr>Machine Learning vs Deep Learning</vt:lpstr>
      <vt:lpstr>Desarrollo de modelos ML</vt:lpstr>
      <vt:lpstr>Desarrollo de modelos ML</vt:lpstr>
      <vt:lpstr>Desarrollo de modelos ML</vt:lpstr>
      <vt:lpstr>Desarrollo de modelos ML (RF) </vt:lpstr>
      <vt:lpstr>Desarrollo de modelos ML (RF) </vt:lpstr>
      <vt:lpstr>Desarrollo de modelos ML (RF) </vt:lpstr>
      <vt:lpstr>Desarrollo de modelos ML </vt:lpstr>
      <vt:lpstr>Desarrollo de modelos ML</vt:lpstr>
      <vt:lpstr>Desarrollo de modelos ML</vt:lpstr>
      <vt:lpstr>Desarrollo de modelos ML</vt:lpstr>
      <vt:lpstr>Desarrollo de modelos DL</vt:lpstr>
      <vt:lpstr>Desarrollo de modelos DL </vt:lpstr>
      <vt:lpstr>Evaluación de resultados</vt:lpstr>
      <vt:lpstr>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y predicción de errores en smart grids mediante modelos de inteligencia artificial</dc:title>
  <cp:lastModifiedBy>Bartolomé Mora Paula</cp:lastModifiedBy>
  <cp:revision>21</cp:revision>
  <dcterms:modified xsi:type="dcterms:W3CDTF">2024-06-27T13:37:08Z</dcterms:modified>
</cp:coreProperties>
</file>